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82" r:id="rId4"/>
    <p:sldId id="284" r:id="rId5"/>
    <p:sldId id="285" r:id="rId6"/>
    <p:sldId id="286" r:id="rId7"/>
    <p:sldId id="288" r:id="rId8"/>
    <p:sldId id="289" r:id="rId9"/>
    <p:sldId id="290" r:id="rId10"/>
    <p:sldId id="291" r:id="rId11"/>
    <p:sldId id="298" r:id="rId12"/>
    <p:sldId id="292" r:id="rId13"/>
    <p:sldId id="293" r:id="rId14"/>
    <p:sldId id="294" r:id="rId15"/>
    <p:sldId id="295" r:id="rId16"/>
    <p:sldId id="296" r:id="rId17"/>
    <p:sldId id="297" r:id="rId1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8A11A-F3E8-4463-BC77-3DFC2C769414}" v="55" dt="2024-09-04T14:50:18.7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06" autoAdjust="0"/>
    <p:restoredTop sz="94660"/>
  </p:normalViewPr>
  <p:slideViewPr>
    <p:cSldViewPr snapToGrid="0">
      <p:cViewPr>
        <p:scale>
          <a:sx n="76" d="100"/>
          <a:sy n="76" d="100"/>
        </p:scale>
        <p:origin x="-9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49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i Di Sotto" userId="1275096a-fa06-49c6-86a7-530a465eba5b" providerId="ADAL" clId="{6168A11A-F3E8-4463-BC77-3DFC2C769414}"/>
    <pc:docChg chg="undo custSel addSld delSld modSld sldOrd">
      <pc:chgData name="Giovanni Di Sotto" userId="1275096a-fa06-49c6-86a7-530a465eba5b" providerId="ADAL" clId="{6168A11A-F3E8-4463-BC77-3DFC2C769414}" dt="2024-09-11T12:38:24.205" v="7986" actId="478"/>
      <pc:docMkLst>
        <pc:docMk/>
      </pc:docMkLst>
      <pc:sldChg chg="addSp delSp modSp mod">
        <pc:chgData name="Giovanni Di Sotto" userId="1275096a-fa06-49c6-86a7-530a465eba5b" providerId="ADAL" clId="{6168A11A-F3E8-4463-BC77-3DFC2C769414}" dt="2024-09-11T12:37:55.399" v="7980" actId="478"/>
        <pc:sldMkLst>
          <pc:docMk/>
          <pc:sldMk cId="733586110" sldId="256"/>
        </pc:sldMkLst>
        <pc:spChg chg="add del mod ord">
          <ac:chgData name="Giovanni Di Sotto" userId="1275096a-fa06-49c6-86a7-530a465eba5b" providerId="ADAL" clId="{6168A11A-F3E8-4463-BC77-3DFC2C769414}" dt="2024-09-11T12:37:55.399" v="7980" actId="478"/>
          <ac:spMkLst>
            <pc:docMk/>
            <pc:sldMk cId="733586110" sldId="256"/>
            <ac:spMk id="2" creationId="{F3192012-5EF1-9153-CB2A-2EE68BB73100}"/>
          </ac:spMkLst>
        </pc:spChg>
        <pc:spChg chg="mod">
          <ac:chgData name="Giovanni Di Sotto" userId="1275096a-fa06-49c6-86a7-530a465eba5b" providerId="ADAL" clId="{6168A11A-F3E8-4463-BC77-3DFC2C769414}" dt="2024-09-04T14:19:23.792" v="7776" actId="1076"/>
          <ac:spMkLst>
            <pc:docMk/>
            <pc:sldMk cId="733586110" sldId="256"/>
            <ac:spMk id="7" creationId="{F3233C9D-BC30-CCA7-C4E1-2C45C87E2781}"/>
          </ac:spMkLst>
        </pc:spChg>
        <pc:picChg chg="mod">
          <ac:chgData name="Giovanni Di Sotto" userId="1275096a-fa06-49c6-86a7-530a465eba5b" providerId="ADAL" clId="{6168A11A-F3E8-4463-BC77-3DFC2C769414}" dt="2024-09-03T14:39:23.183" v="188" actId="1076"/>
          <ac:picMkLst>
            <pc:docMk/>
            <pc:sldMk cId="733586110" sldId="256"/>
            <ac:picMk id="5" creationId="{52C1CA6C-096A-0DA0-2E67-BC5D208AD604}"/>
          </ac:picMkLst>
        </pc:picChg>
      </pc:sldChg>
      <pc:sldChg chg="modSp del mod">
        <pc:chgData name="Giovanni Di Sotto" userId="1275096a-fa06-49c6-86a7-530a465eba5b" providerId="ADAL" clId="{6168A11A-F3E8-4463-BC77-3DFC2C769414}" dt="2024-09-04T12:38:28.081" v="787" actId="2696"/>
        <pc:sldMkLst>
          <pc:docMk/>
          <pc:sldMk cId="480259657" sldId="257"/>
        </pc:sldMkLst>
        <pc:spChg chg="mod">
          <ac:chgData name="Giovanni Di Sotto" userId="1275096a-fa06-49c6-86a7-530a465eba5b" providerId="ADAL" clId="{6168A11A-F3E8-4463-BC77-3DFC2C769414}" dt="2024-09-04T09:49:17.844" v="199" actId="1076"/>
          <ac:spMkLst>
            <pc:docMk/>
            <pc:sldMk cId="480259657" sldId="257"/>
            <ac:spMk id="7" creationId="{F3233C9D-BC30-CCA7-C4E1-2C45C87E2781}"/>
          </ac:spMkLst>
        </pc:spChg>
        <pc:picChg chg="mod">
          <ac:chgData name="Giovanni Di Sotto" userId="1275096a-fa06-49c6-86a7-530a465eba5b" providerId="ADAL" clId="{6168A11A-F3E8-4463-BC77-3DFC2C769414}" dt="2024-09-03T14:40:26.234" v="196" actId="1076"/>
          <ac:picMkLst>
            <pc:docMk/>
            <pc:sldMk cId="480259657" sldId="257"/>
            <ac:picMk id="2" creationId="{0410018B-29AC-F898-CD30-54B376D9CFA8}"/>
          </ac:picMkLst>
        </pc:picChg>
      </pc:sldChg>
      <pc:sldChg chg="addSp delSp modSp mod">
        <pc:chgData name="Giovanni Di Sotto" userId="1275096a-fa06-49c6-86a7-530a465eba5b" providerId="ADAL" clId="{6168A11A-F3E8-4463-BC77-3DFC2C769414}" dt="2024-09-04T14:51:05.406" v="7979" actId="1076"/>
        <pc:sldMkLst>
          <pc:docMk/>
          <pc:sldMk cId="2382642909" sldId="258"/>
        </pc:sldMkLst>
        <pc:spChg chg="mod">
          <ac:chgData name="Giovanni Di Sotto" userId="1275096a-fa06-49c6-86a7-530a465eba5b" providerId="ADAL" clId="{6168A11A-F3E8-4463-BC77-3DFC2C769414}" dt="2024-09-04T14:20:28.331" v="7812" actId="20577"/>
          <ac:spMkLst>
            <pc:docMk/>
            <pc:sldMk cId="2382642909" sldId="258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0:03:41.404" v="709"/>
          <ac:spMkLst>
            <pc:docMk/>
            <pc:sldMk cId="2382642909" sldId="258"/>
            <ac:spMk id="6" creationId="{8856542A-0660-4835-C180-96801283649F}"/>
          </ac:spMkLst>
        </pc:spChg>
        <pc:spChg chg="add mod">
          <ac:chgData name="Giovanni Di Sotto" userId="1275096a-fa06-49c6-86a7-530a465eba5b" providerId="ADAL" clId="{6168A11A-F3E8-4463-BC77-3DFC2C769414}" dt="2024-09-04T14:49:41.410" v="7935"/>
          <ac:spMkLst>
            <pc:docMk/>
            <pc:sldMk cId="2382642909" sldId="258"/>
            <ac:spMk id="6" creationId="{F51C1BB4-4E4D-EF7A-640C-56DAFA3A738B}"/>
          </ac:spMkLst>
        </pc:spChg>
        <pc:spChg chg="add mod">
          <ac:chgData name="Giovanni Di Sotto" userId="1275096a-fa06-49c6-86a7-530a465eba5b" providerId="ADAL" clId="{6168A11A-F3E8-4463-BC77-3DFC2C769414}" dt="2024-09-04T14:51:05.406" v="7979" actId="1076"/>
          <ac:spMkLst>
            <pc:docMk/>
            <pc:sldMk cId="2382642909" sldId="258"/>
            <ac:spMk id="8" creationId="{3C6E26CB-90BA-60D2-6002-B3A25C31D923}"/>
          </ac:spMkLst>
        </pc:spChg>
        <pc:picChg chg="add mod">
          <ac:chgData name="Giovanni Di Sotto" userId="1275096a-fa06-49c6-86a7-530a465eba5b" providerId="ADAL" clId="{6168A11A-F3E8-4463-BC77-3DFC2C769414}" dt="2024-09-04T12:40:54.510" v="798" actId="1076"/>
          <ac:picMkLst>
            <pc:docMk/>
            <pc:sldMk cId="2382642909" sldId="258"/>
            <ac:picMk id="5" creationId="{E4AD88C8-D0DA-02BB-A818-4435C4E10411}"/>
          </ac:picMkLst>
        </pc:picChg>
        <pc:picChg chg="mod">
          <ac:chgData name="Giovanni Di Sotto" userId="1275096a-fa06-49c6-86a7-530a465eba5b" providerId="ADAL" clId="{6168A11A-F3E8-4463-BC77-3DFC2C769414}" dt="2024-09-04T12:41:12.434" v="801" actId="1076"/>
          <ac:picMkLst>
            <pc:docMk/>
            <pc:sldMk cId="2382642909" sldId="258"/>
            <ac:picMk id="7" creationId="{7150E37F-F10F-C376-AB67-B2CF2FE253F6}"/>
          </ac:picMkLst>
        </pc:picChg>
        <pc:picChg chg="del">
          <ac:chgData name="Giovanni Di Sotto" userId="1275096a-fa06-49c6-86a7-530a465eba5b" providerId="ADAL" clId="{6168A11A-F3E8-4463-BC77-3DFC2C769414}" dt="2024-09-04T09:49:22.346" v="200" actId="478"/>
          <ac:picMkLst>
            <pc:docMk/>
            <pc:sldMk cId="2382642909" sldId="258"/>
            <ac:picMk id="11" creationId="{20ED1068-2B40-7F68-DD73-76966EF66F52}"/>
          </ac:picMkLst>
        </pc:picChg>
      </pc:sldChg>
      <pc:sldChg chg="add del">
        <pc:chgData name="Giovanni Di Sotto" userId="1275096a-fa06-49c6-86a7-530a465eba5b" providerId="ADAL" clId="{6168A11A-F3E8-4463-BC77-3DFC2C769414}" dt="2024-09-04T12:58:59.953" v="2243" actId="47"/>
        <pc:sldMkLst>
          <pc:docMk/>
          <pc:sldMk cId="535329736" sldId="259"/>
        </pc:sldMkLst>
      </pc:sldChg>
      <pc:sldChg chg="add del">
        <pc:chgData name="Giovanni Di Sotto" userId="1275096a-fa06-49c6-86a7-530a465eba5b" providerId="ADAL" clId="{6168A11A-F3E8-4463-BC77-3DFC2C769414}" dt="2024-09-04T13:06:32.354" v="2763" actId="47"/>
        <pc:sldMkLst>
          <pc:docMk/>
          <pc:sldMk cId="97986000" sldId="261"/>
        </pc:sldMkLst>
      </pc:sldChg>
      <pc:sldChg chg="add del">
        <pc:chgData name="Giovanni Di Sotto" userId="1275096a-fa06-49c6-86a7-530a465eba5b" providerId="ADAL" clId="{6168A11A-F3E8-4463-BC77-3DFC2C769414}" dt="2024-09-04T13:06:34.130" v="2764" actId="47"/>
        <pc:sldMkLst>
          <pc:docMk/>
          <pc:sldMk cId="1915026279" sldId="262"/>
        </pc:sldMkLst>
      </pc:sldChg>
      <pc:sldChg chg="add del">
        <pc:chgData name="Giovanni Di Sotto" userId="1275096a-fa06-49c6-86a7-530a465eba5b" providerId="ADAL" clId="{6168A11A-F3E8-4463-BC77-3DFC2C769414}" dt="2024-09-04T13:06:35.717" v="2765" actId="47"/>
        <pc:sldMkLst>
          <pc:docMk/>
          <pc:sldMk cId="1747858184" sldId="263"/>
        </pc:sldMkLst>
      </pc:sldChg>
      <pc:sldChg chg="add del">
        <pc:chgData name="Giovanni Di Sotto" userId="1275096a-fa06-49c6-86a7-530a465eba5b" providerId="ADAL" clId="{6168A11A-F3E8-4463-BC77-3DFC2C769414}" dt="2024-09-04T13:06:37.128" v="2766" actId="47"/>
        <pc:sldMkLst>
          <pc:docMk/>
          <pc:sldMk cId="1930732804" sldId="264"/>
        </pc:sldMkLst>
      </pc:sldChg>
      <pc:sldChg chg="add del">
        <pc:chgData name="Giovanni Di Sotto" userId="1275096a-fa06-49c6-86a7-530a465eba5b" providerId="ADAL" clId="{6168A11A-F3E8-4463-BC77-3DFC2C769414}" dt="2024-09-04T13:06:40.438" v="2767" actId="47"/>
        <pc:sldMkLst>
          <pc:docMk/>
          <pc:sldMk cId="837133169" sldId="265"/>
        </pc:sldMkLst>
      </pc:sldChg>
      <pc:sldChg chg="add del">
        <pc:chgData name="Giovanni Di Sotto" userId="1275096a-fa06-49c6-86a7-530a465eba5b" providerId="ADAL" clId="{6168A11A-F3E8-4463-BC77-3DFC2C769414}" dt="2024-09-04T13:47:48.531" v="4405" actId="47"/>
        <pc:sldMkLst>
          <pc:docMk/>
          <pc:sldMk cId="566316244" sldId="266"/>
        </pc:sldMkLst>
      </pc:sldChg>
      <pc:sldChg chg="del">
        <pc:chgData name="Giovanni Di Sotto" userId="1275096a-fa06-49c6-86a7-530a465eba5b" providerId="ADAL" clId="{6168A11A-F3E8-4463-BC77-3DFC2C769414}" dt="2024-09-04T13:20:38.063" v="3519" actId="47"/>
        <pc:sldMkLst>
          <pc:docMk/>
          <pc:sldMk cId="462070670" sldId="268"/>
        </pc:sldMkLst>
      </pc:sldChg>
      <pc:sldChg chg="del">
        <pc:chgData name="Giovanni Di Sotto" userId="1275096a-fa06-49c6-86a7-530a465eba5b" providerId="ADAL" clId="{6168A11A-F3E8-4463-BC77-3DFC2C769414}" dt="2024-09-04T13:20:37.488" v="3518" actId="47"/>
        <pc:sldMkLst>
          <pc:docMk/>
          <pc:sldMk cId="3161783793" sldId="269"/>
        </pc:sldMkLst>
      </pc:sldChg>
      <pc:sldChg chg="del">
        <pc:chgData name="Giovanni Di Sotto" userId="1275096a-fa06-49c6-86a7-530a465eba5b" providerId="ADAL" clId="{6168A11A-F3E8-4463-BC77-3DFC2C769414}" dt="2024-09-04T13:20:36.649" v="3517" actId="47"/>
        <pc:sldMkLst>
          <pc:docMk/>
          <pc:sldMk cId="4067332125" sldId="270"/>
        </pc:sldMkLst>
      </pc:sldChg>
      <pc:sldChg chg="del">
        <pc:chgData name="Giovanni Di Sotto" userId="1275096a-fa06-49c6-86a7-530a465eba5b" providerId="ADAL" clId="{6168A11A-F3E8-4463-BC77-3DFC2C769414}" dt="2024-09-04T13:20:34.941" v="3515" actId="47"/>
        <pc:sldMkLst>
          <pc:docMk/>
          <pc:sldMk cId="3797344419" sldId="271"/>
        </pc:sldMkLst>
      </pc:sldChg>
      <pc:sldChg chg="add del">
        <pc:chgData name="Giovanni Di Sotto" userId="1275096a-fa06-49c6-86a7-530a465eba5b" providerId="ADAL" clId="{6168A11A-F3E8-4463-BC77-3DFC2C769414}" dt="2024-09-04T13:20:43.050" v="3526" actId="47"/>
        <pc:sldMkLst>
          <pc:docMk/>
          <pc:sldMk cId="2961507416" sldId="272"/>
        </pc:sldMkLst>
      </pc:sldChg>
      <pc:sldChg chg="del">
        <pc:chgData name="Giovanni Di Sotto" userId="1275096a-fa06-49c6-86a7-530a465eba5b" providerId="ADAL" clId="{6168A11A-F3E8-4463-BC77-3DFC2C769414}" dt="2024-09-04T13:20:35.986" v="3516" actId="47"/>
        <pc:sldMkLst>
          <pc:docMk/>
          <pc:sldMk cId="2446478293" sldId="273"/>
        </pc:sldMkLst>
      </pc:sldChg>
      <pc:sldChg chg="del">
        <pc:chgData name="Giovanni Di Sotto" userId="1275096a-fa06-49c6-86a7-530a465eba5b" providerId="ADAL" clId="{6168A11A-F3E8-4463-BC77-3DFC2C769414}" dt="2024-09-04T13:20:40.658" v="3524" actId="47"/>
        <pc:sldMkLst>
          <pc:docMk/>
          <pc:sldMk cId="3478305586" sldId="274"/>
        </pc:sldMkLst>
      </pc:sldChg>
      <pc:sldChg chg="del">
        <pc:chgData name="Giovanni Di Sotto" userId="1275096a-fa06-49c6-86a7-530a465eba5b" providerId="ADAL" clId="{6168A11A-F3E8-4463-BC77-3DFC2C769414}" dt="2024-09-04T13:20:41.890" v="3525" actId="47"/>
        <pc:sldMkLst>
          <pc:docMk/>
          <pc:sldMk cId="3094031413" sldId="275"/>
        </pc:sldMkLst>
      </pc:sldChg>
      <pc:sldChg chg="del">
        <pc:chgData name="Giovanni Di Sotto" userId="1275096a-fa06-49c6-86a7-530a465eba5b" providerId="ADAL" clId="{6168A11A-F3E8-4463-BC77-3DFC2C769414}" dt="2024-09-04T13:20:38.598" v="3520" actId="47"/>
        <pc:sldMkLst>
          <pc:docMk/>
          <pc:sldMk cId="297545980" sldId="276"/>
        </pc:sldMkLst>
      </pc:sldChg>
      <pc:sldChg chg="del">
        <pc:chgData name="Giovanni Di Sotto" userId="1275096a-fa06-49c6-86a7-530a465eba5b" providerId="ADAL" clId="{6168A11A-F3E8-4463-BC77-3DFC2C769414}" dt="2024-09-04T13:20:39.725" v="3522" actId="47"/>
        <pc:sldMkLst>
          <pc:docMk/>
          <pc:sldMk cId="3274250142" sldId="277"/>
        </pc:sldMkLst>
      </pc:sldChg>
      <pc:sldChg chg="del">
        <pc:chgData name="Giovanni Di Sotto" userId="1275096a-fa06-49c6-86a7-530a465eba5b" providerId="ADAL" clId="{6168A11A-F3E8-4463-BC77-3DFC2C769414}" dt="2024-09-04T13:20:39.391" v="3521" actId="47"/>
        <pc:sldMkLst>
          <pc:docMk/>
          <pc:sldMk cId="3332754096" sldId="278"/>
        </pc:sldMkLst>
      </pc:sldChg>
      <pc:sldChg chg="del">
        <pc:chgData name="Giovanni Di Sotto" userId="1275096a-fa06-49c6-86a7-530a465eba5b" providerId="ADAL" clId="{6168A11A-F3E8-4463-BC77-3DFC2C769414}" dt="2024-09-04T13:20:40.246" v="3523" actId="47"/>
        <pc:sldMkLst>
          <pc:docMk/>
          <pc:sldMk cId="2269561947" sldId="279"/>
        </pc:sldMkLst>
      </pc:sldChg>
      <pc:sldChg chg="del">
        <pc:chgData name="Giovanni Di Sotto" userId="1275096a-fa06-49c6-86a7-530a465eba5b" providerId="ADAL" clId="{6168A11A-F3E8-4463-BC77-3DFC2C769414}" dt="2024-09-04T09:53:19.942" v="222" actId="2696"/>
        <pc:sldMkLst>
          <pc:docMk/>
          <pc:sldMk cId="1361772162" sldId="280"/>
        </pc:sldMkLst>
      </pc:sldChg>
      <pc:sldChg chg="add del">
        <pc:chgData name="Giovanni Di Sotto" userId="1275096a-fa06-49c6-86a7-530a465eba5b" providerId="ADAL" clId="{6168A11A-F3E8-4463-BC77-3DFC2C769414}" dt="2024-09-04T13:02:09.278" v="2244" actId="47"/>
        <pc:sldMkLst>
          <pc:docMk/>
          <pc:sldMk cId="1156704299" sldId="281"/>
        </pc:sldMkLst>
      </pc:sldChg>
      <pc:sldChg chg="addSp delSp modSp mod">
        <pc:chgData name="Giovanni Di Sotto" userId="1275096a-fa06-49c6-86a7-530a465eba5b" providerId="ADAL" clId="{6168A11A-F3E8-4463-BC77-3DFC2C769414}" dt="2024-09-04T14:49:45.108" v="7936"/>
        <pc:sldMkLst>
          <pc:docMk/>
          <pc:sldMk cId="3117177561" sldId="282"/>
        </pc:sldMkLst>
        <pc:spChg chg="mod">
          <ac:chgData name="Giovanni Di Sotto" userId="1275096a-fa06-49c6-86a7-530a465eba5b" providerId="ADAL" clId="{6168A11A-F3E8-4463-BC77-3DFC2C769414}" dt="2024-09-04T14:20:54.177" v="7833" actId="20577"/>
          <ac:spMkLst>
            <pc:docMk/>
            <pc:sldMk cId="3117177561" sldId="282"/>
            <ac:spMk id="3" creationId="{F7330DBE-F449-4042-966D-FE3379E67A56}"/>
          </ac:spMkLst>
        </pc:spChg>
        <pc:spChg chg="mod">
          <ac:chgData name="Giovanni Di Sotto" userId="1275096a-fa06-49c6-86a7-530a465eba5b" providerId="ADAL" clId="{6168A11A-F3E8-4463-BC77-3DFC2C769414}" dt="2024-09-04T12:47:14.048" v="1160" actId="20577"/>
          <ac:spMkLst>
            <pc:docMk/>
            <pc:sldMk cId="3117177561" sldId="282"/>
            <ac:spMk id="5" creationId="{57EA5F0A-D197-FC9A-9DB7-7CD4C5AA9BAD}"/>
          </ac:spMkLst>
        </pc:spChg>
        <pc:spChg chg="add mod">
          <ac:chgData name="Giovanni Di Sotto" userId="1275096a-fa06-49c6-86a7-530a465eba5b" providerId="ADAL" clId="{6168A11A-F3E8-4463-BC77-3DFC2C769414}" dt="2024-09-04T14:49:45.108" v="7936"/>
          <ac:spMkLst>
            <pc:docMk/>
            <pc:sldMk cId="3117177561" sldId="282"/>
            <ac:spMk id="6" creationId="{9E3A2342-1835-5AAD-A824-99D39FAD8209}"/>
          </ac:spMkLst>
        </pc:spChg>
        <pc:spChg chg="add mod">
          <ac:chgData name="Giovanni Di Sotto" userId="1275096a-fa06-49c6-86a7-530a465eba5b" providerId="ADAL" clId="{6168A11A-F3E8-4463-BC77-3DFC2C769414}" dt="2024-09-04T12:43:13.761" v="875" actId="14100"/>
          <ac:spMkLst>
            <pc:docMk/>
            <pc:sldMk cId="3117177561" sldId="282"/>
            <ac:spMk id="11" creationId="{EEBDB3C0-35FB-530E-A55C-2634ACFE7359}"/>
          </ac:spMkLst>
        </pc:spChg>
        <pc:spChg chg="add mod">
          <ac:chgData name="Giovanni Di Sotto" userId="1275096a-fa06-49c6-86a7-530a465eba5b" providerId="ADAL" clId="{6168A11A-F3E8-4463-BC77-3DFC2C769414}" dt="2024-09-04T13:25:31.192" v="3539" actId="1076"/>
          <ac:spMkLst>
            <pc:docMk/>
            <pc:sldMk cId="3117177561" sldId="282"/>
            <ac:spMk id="12" creationId="{F7CD6C34-3921-C1EF-876F-E02332E2C3C4}"/>
          </ac:spMkLst>
        </pc:spChg>
        <pc:picChg chg="del">
          <ac:chgData name="Giovanni Di Sotto" userId="1275096a-fa06-49c6-86a7-530a465eba5b" providerId="ADAL" clId="{6168A11A-F3E8-4463-BC77-3DFC2C769414}" dt="2024-09-04T10:04:31.077" v="712" actId="478"/>
          <ac:picMkLst>
            <pc:docMk/>
            <pc:sldMk cId="3117177561" sldId="282"/>
            <ac:picMk id="6" creationId="{D71708D8-17E3-338F-AB83-39E6F97E110F}"/>
          </ac:picMkLst>
        </pc:picChg>
        <pc:picChg chg="add del mod">
          <ac:chgData name="Giovanni Di Sotto" userId="1275096a-fa06-49c6-86a7-530a465eba5b" providerId="ADAL" clId="{6168A11A-F3E8-4463-BC77-3DFC2C769414}" dt="2024-09-04T12:41:17.960" v="802" actId="478"/>
          <ac:picMkLst>
            <pc:docMk/>
            <pc:sldMk cId="3117177561" sldId="282"/>
            <ac:picMk id="7" creationId="{AFA6759B-07F6-2791-E152-75AEB8CA41EB}"/>
          </ac:picMkLst>
        </pc:picChg>
        <pc:picChg chg="del">
          <ac:chgData name="Giovanni Di Sotto" userId="1275096a-fa06-49c6-86a7-530a465eba5b" providerId="ADAL" clId="{6168A11A-F3E8-4463-BC77-3DFC2C769414}" dt="2024-09-04T10:04:36.413" v="714" actId="478"/>
          <ac:picMkLst>
            <pc:docMk/>
            <pc:sldMk cId="3117177561" sldId="282"/>
            <ac:picMk id="8" creationId="{114E637B-0DA6-CC7E-56DE-6BAE18D0F663}"/>
          </ac:picMkLst>
        </pc:picChg>
        <pc:picChg chg="add del mod">
          <ac:chgData name="Giovanni Di Sotto" userId="1275096a-fa06-49c6-86a7-530a465eba5b" providerId="ADAL" clId="{6168A11A-F3E8-4463-BC77-3DFC2C769414}" dt="2024-09-04T13:25:00.750" v="3530" actId="478"/>
          <ac:picMkLst>
            <pc:docMk/>
            <pc:sldMk cId="3117177561" sldId="282"/>
            <ac:picMk id="8" creationId="{B08EF767-400B-4183-B965-B0FAED4F1A2B}"/>
          </ac:picMkLst>
        </pc:picChg>
        <pc:picChg chg="add mod">
          <ac:chgData name="Giovanni Di Sotto" userId="1275096a-fa06-49c6-86a7-530a465eba5b" providerId="ADAL" clId="{6168A11A-F3E8-4463-BC77-3DFC2C769414}" dt="2024-09-04T12:47:28.846" v="1161"/>
          <ac:picMkLst>
            <pc:docMk/>
            <pc:sldMk cId="3117177561" sldId="282"/>
            <ac:picMk id="19" creationId="{3962B6E9-463D-0C03-E06C-7DBBD73CA81D}"/>
          </ac:picMkLst>
        </pc:picChg>
        <pc:picChg chg="add mod">
          <ac:chgData name="Giovanni Di Sotto" userId="1275096a-fa06-49c6-86a7-530a465eba5b" providerId="ADAL" clId="{6168A11A-F3E8-4463-BC77-3DFC2C769414}" dt="2024-09-04T12:47:28.846" v="1161"/>
          <ac:picMkLst>
            <pc:docMk/>
            <pc:sldMk cId="3117177561" sldId="282"/>
            <ac:picMk id="20" creationId="{0CF81286-EED5-C24C-F087-86C2B3234083}"/>
          </ac:picMkLst>
        </pc:picChg>
        <pc:picChg chg="add mod ord">
          <ac:chgData name="Giovanni Di Sotto" userId="1275096a-fa06-49c6-86a7-530a465eba5b" providerId="ADAL" clId="{6168A11A-F3E8-4463-BC77-3DFC2C769414}" dt="2024-09-04T13:25:42.834" v="3545" actId="1036"/>
          <ac:picMkLst>
            <pc:docMk/>
            <pc:sldMk cId="3117177561" sldId="282"/>
            <ac:picMk id="22" creationId="{CD80D631-5E94-3573-4D4B-29BECDD6A047}"/>
          </ac:picMkLst>
        </pc:picChg>
        <pc:cxnChg chg="add mod">
          <ac:chgData name="Giovanni Di Sotto" userId="1275096a-fa06-49c6-86a7-530a465eba5b" providerId="ADAL" clId="{6168A11A-F3E8-4463-BC77-3DFC2C769414}" dt="2024-09-04T14:21:03.161" v="7835" actId="14100"/>
          <ac:cxnSpMkLst>
            <pc:docMk/>
            <pc:sldMk cId="3117177561" sldId="282"/>
            <ac:cxnSpMk id="14" creationId="{888E02C7-7745-6A9D-BF64-D5DA601DC20A}"/>
          </ac:cxnSpMkLst>
        </pc:cxnChg>
        <pc:cxnChg chg="add mod">
          <ac:chgData name="Giovanni Di Sotto" userId="1275096a-fa06-49c6-86a7-530a465eba5b" providerId="ADAL" clId="{6168A11A-F3E8-4463-BC77-3DFC2C769414}" dt="2024-09-04T14:21:06.340" v="7836" actId="14100"/>
          <ac:cxnSpMkLst>
            <pc:docMk/>
            <pc:sldMk cId="3117177561" sldId="282"/>
            <ac:cxnSpMk id="16" creationId="{0E05D479-0615-5D09-0795-820055379091}"/>
          </ac:cxnSpMkLst>
        </pc:cxnChg>
      </pc:sldChg>
      <pc:sldChg chg="addSp delSp modSp add del mod">
        <pc:chgData name="Giovanni Di Sotto" userId="1275096a-fa06-49c6-86a7-530a465eba5b" providerId="ADAL" clId="{6168A11A-F3E8-4463-BC77-3DFC2C769414}" dt="2024-09-04T13:20:31.398" v="3514" actId="47"/>
        <pc:sldMkLst>
          <pc:docMk/>
          <pc:sldMk cId="3009671936" sldId="283"/>
        </pc:sldMkLst>
        <pc:picChg chg="add del mod">
          <ac:chgData name="Giovanni Di Sotto" userId="1275096a-fa06-49c6-86a7-530a465eba5b" providerId="ADAL" clId="{6168A11A-F3E8-4463-BC77-3DFC2C769414}" dt="2024-09-04T12:48:11.765" v="1182" actId="21"/>
          <ac:picMkLst>
            <pc:docMk/>
            <pc:sldMk cId="3009671936" sldId="283"/>
            <ac:picMk id="3" creationId="{2D0783A3-A763-99ED-E6F9-5504950959FB}"/>
          </ac:picMkLst>
        </pc:picChg>
        <pc:picChg chg="add del mod">
          <ac:chgData name="Giovanni Di Sotto" userId="1275096a-fa06-49c6-86a7-530a465eba5b" providerId="ADAL" clId="{6168A11A-F3E8-4463-BC77-3DFC2C769414}" dt="2024-09-04T12:53:09.362" v="1570" actId="21"/>
          <ac:picMkLst>
            <pc:docMk/>
            <pc:sldMk cId="3009671936" sldId="283"/>
            <ac:picMk id="11" creationId="{85F2596B-08FC-4710-4E34-8C7E4397EFA0}"/>
          </ac:picMkLst>
        </pc:picChg>
        <pc:picChg chg="add del mod">
          <ac:chgData name="Giovanni Di Sotto" userId="1275096a-fa06-49c6-86a7-530a465eba5b" providerId="ADAL" clId="{6168A11A-F3E8-4463-BC77-3DFC2C769414}" dt="2024-09-04T12:57:34.999" v="2200" actId="21"/>
          <ac:picMkLst>
            <pc:docMk/>
            <pc:sldMk cId="3009671936" sldId="283"/>
            <ac:picMk id="13" creationId="{2BF5A2C7-0663-1503-2B86-3CBE6A4A3542}"/>
          </ac:picMkLst>
        </pc:picChg>
        <pc:picChg chg="add del mod">
          <ac:chgData name="Giovanni Di Sotto" userId="1275096a-fa06-49c6-86a7-530a465eba5b" providerId="ADAL" clId="{6168A11A-F3E8-4463-BC77-3DFC2C769414}" dt="2024-09-04T13:02:14.768" v="2245" actId="21"/>
          <ac:picMkLst>
            <pc:docMk/>
            <pc:sldMk cId="3009671936" sldId="283"/>
            <ac:picMk id="15" creationId="{619BE115-3B65-9AD8-A040-108D585C63DC}"/>
          </ac:picMkLst>
        </pc:picChg>
        <pc:picChg chg="del">
          <ac:chgData name="Giovanni Di Sotto" userId="1275096a-fa06-49c6-86a7-530a465eba5b" providerId="ADAL" clId="{6168A11A-F3E8-4463-BC77-3DFC2C769414}" dt="2024-09-04T12:20:58.470" v="764" actId="478"/>
          <ac:picMkLst>
            <pc:docMk/>
            <pc:sldMk cId="3009671936" sldId="283"/>
            <ac:picMk id="17" creationId="{D5DDB992-9684-174F-B9A6-720D1778EF9F}"/>
          </ac:picMkLst>
        </pc:picChg>
        <pc:picChg chg="add del mod">
          <ac:chgData name="Giovanni Di Sotto" userId="1275096a-fa06-49c6-86a7-530a465eba5b" providerId="ADAL" clId="{6168A11A-F3E8-4463-BC77-3DFC2C769414}" dt="2024-09-04T13:08:02.586" v="2773" actId="21"/>
          <ac:picMkLst>
            <pc:docMk/>
            <pc:sldMk cId="3009671936" sldId="283"/>
            <ac:picMk id="18" creationId="{7C5206A7-2FE8-6433-EC3E-ED4156614059}"/>
          </ac:picMkLst>
        </pc:picChg>
        <pc:picChg chg="add del mod">
          <ac:chgData name="Giovanni Di Sotto" userId="1275096a-fa06-49c6-86a7-530a465eba5b" providerId="ADAL" clId="{6168A11A-F3E8-4463-BC77-3DFC2C769414}" dt="2024-09-04T13:11:51.511" v="3190" actId="21"/>
          <ac:picMkLst>
            <pc:docMk/>
            <pc:sldMk cId="3009671936" sldId="283"/>
            <ac:picMk id="20" creationId="{9BBD3DB8-4777-8412-7061-B561921A7E2B}"/>
          </ac:picMkLst>
        </pc:picChg>
        <pc:picChg chg="del">
          <ac:chgData name="Giovanni Di Sotto" userId="1275096a-fa06-49c6-86a7-530a465eba5b" providerId="ADAL" clId="{6168A11A-F3E8-4463-BC77-3DFC2C769414}" dt="2024-09-04T12:21:00.605" v="765" actId="478"/>
          <ac:picMkLst>
            <pc:docMk/>
            <pc:sldMk cId="3009671936" sldId="283"/>
            <ac:picMk id="21" creationId="{194C6FD2-7EE5-8155-1694-2ADEE1E7C427}"/>
          </ac:picMkLst>
        </pc:picChg>
        <pc:picChg chg="add mod">
          <ac:chgData name="Giovanni Di Sotto" userId="1275096a-fa06-49c6-86a7-530a465eba5b" providerId="ADAL" clId="{6168A11A-F3E8-4463-BC77-3DFC2C769414}" dt="2024-09-04T12:52:56.793" v="1563" actId="1076"/>
          <ac:picMkLst>
            <pc:docMk/>
            <pc:sldMk cId="3009671936" sldId="283"/>
            <ac:picMk id="23" creationId="{E5D657A4-36A7-203F-218B-5A9953DCFEAD}"/>
          </ac:picMkLst>
        </pc:picChg>
        <pc:picChg chg="add del">
          <ac:chgData name="Giovanni Di Sotto" userId="1275096a-fa06-49c6-86a7-530a465eba5b" providerId="ADAL" clId="{6168A11A-F3E8-4463-BC77-3DFC2C769414}" dt="2024-09-04T12:23:33.323" v="774" actId="22"/>
          <ac:picMkLst>
            <pc:docMk/>
            <pc:sldMk cId="3009671936" sldId="283"/>
            <ac:picMk id="25" creationId="{446A6756-3D05-0D51-18A4-D73B92953764}"/>
          </ac:picMkLst>
        </pc:picChg>
        <pc:picChg chg="add mod">
          <ac:chgData name="Giovanni Di Sotto" userId="1275096a-fa06-49c6-86a7-530a465eba5b" providerId="ADAL" clId="{6168A11A-F3E8-4463-BC77-3DFC2C769414}" dt="2024-09-04T12:52:53.469" v="1562" actId="1076"/>
          <ac:picMkLst>
            <pc:docMk/>
            <pc:sldMk cId="3009671936" sldId="283"/>
            <ac:picMk id="27" creationId="{729109C4-1DA5-340E-6E63-90D7CF8AA9A3}"/>
          </ac:picMkLst>
        </pc:picChg>
        <pc:picChg chg="add del mod">
          <ac:chgData name="Giovanni Di Sotto" userId="1275096a-fa06-49c6-86a7-530a465eba5b" providerId="ADAL" clId="{6168A11A-F3E8-4463-BC77-3DFC2C769414}" dt="2024-09-04T13:20:30.287" v="3513" actId="478"/>
          <ac:picMkLst>
            <pc:docMk/>
            <pc:sldMk cId="3009671936" sldId="283"/>
            <ac:picMk id="29" creationId="{F901BC69-9491-1F01-9808-9BEE34C5AD56}"/>
          </ac:picMkLst>
        </pc:picChg>
        <pc:picChg chg="add del mod">
          <ac:chgData name="Giovanni Di Sotto" userId="1275096a-fa06-49c6-86a7-530a465eba5b" providerId="ADAL" clId="{6168A11A-F3E8-4463-BC77-3DFC2C769414}" dt="2024-09-04T13:20:29.561" v="3512" actId="478"/>
          <ac:picMkLst>
            <pc:docMk/>
            <pc:sldMk cId="3009671936" sldId="283"/>
            <ac:picMk id="31" creationId="{0190C3F7-F9C6-89C2-67D9-E7F2DEDFF959}"/>
          </ac:picMkLst>
        </pc:picChg>
        <pc:picChg chg="add del mod">
          <ac:chgData name="Giovanni Di Sotto" userId="1275096a-fa06-49c6-86a7-530a465eba5b" providerId="ADAL" clId="{6168A11A-F3E8-4463-BC77-3DFC2C769414}" dt="2024-09-04T13:20:29.017" v="3511" actId="478"/>
          <ac:picMkLst>
            <pc:docMk/>
            <pc:sldMk cId="3009671936" sldId="283"/>
            <ac:picMk id="33" creationId="{410BFB0F-C2F3-7A23-34DE-C96B60A7F9C2}"/>
          </ac:picMkLst>
        </pc:picChg>
        <pc:picChg chg="add del mod">
          <ac:chgData name="Giovanni Di Sotto" userId="1275096a-fa06-49c6-86a7-530a465eba5b" providerId="ADAL" clId="{6168A11A-F3E8-4463-BC77-3DFC2C769414}" dt="2024-09-04T13:20:28.453" v="3510" actId="478"/>
          <ac:picMkLst>
            <pc:docMk/>
            <pc:sldMk cId="3009671936" sldId="283"/>
            <ac:picMk id="35" creationId="{3377F7DA-42A8-F245-32B5-95861A3F429A}"/>
          </ac:picMkLst>
        </pc:picChg>
        <pc:picChg chg="add del mod">
          <ac:chgData name="Giovanni Di Sotto" userId="1275096a-fa06-49c6-86a7-530a465eba5b" providerId="ADAL" clId="{6168A11A-F3E8-4463-BC77-3DFC2C769414}" dt="2024-09-04T13:20:27.948" v="3509" actId="478"/>
          <ac:picMkLst>
            <pc:docMk/>
            <pc:sldMk cId="3009671936" sldId="283"/>
            <ac:picMk id="37" creationId="{6ADCC2A2-A09C-D398-F294-C8477ECF7B03}"/>
          </ac:picMkLst>
        </pc:picChg>
        <pc:picChg chg="add del mod">
          <ac:chgData name="Giovanni Di Sotto" userId="1275096a-fa06-49c6-86a7-530a465eba5b" providerId="ADAL" clId="{6168A11A-F3E8-4463-BC77-3DFC2C769414}" dt="2024-09-04T13:20:27.260" v="3508" actId="478"/>
          <ac:picMkLst>
            <pc:docMk/>
            <pc:sldMk cId="3009671936" sldId="283"/>
            <ac:picMk id="39" creationId="{ED681D3F-5991-D2E4-3B69-85683A592933}"/>
          </ac:picMkLst>
        </pc:picChg>
        <pc:picChg chg="add del mod">
          <ac:chgData name="Giovanni Di Sotto" userId="1275096a-fa06-49c6-86a7-530a465eba5b" providerId="ADAL" clId="{6168A11A-F3E8-4463-BC77-3DFC2C769414}" dt="2024-09-04T13:20:26.667" v="3507" actId="478"/>
          <ac:picMkLst>
            <pc:docMk/>
            <pc:sldMk cId="3009671936" sldId="283"/>
            <ac:picMk id="41" creationId="{59ED51C5-2A31-8B89-AC97-1947E50672E6}"/>
          </ac:picMkLst>
        </pc:picChg>
        <pc:picChg chg="add del mod">
          <ac:chgData name="Giovanni Di Sotto" userId="1275096a-fa06-49c6-86a7-530a465eba5b" providerId="ADAL" clId="{6168A11A-F3E8-4463-BC77-3DFC2C769414}" dt="2024-09-04T13:20:25.610" v="3506" actId="478"/>
          <ac:picMkLst>
            <pc:docMk/>
            <pc:sldMk cId="3009671936" sldId="283"/>
            <ac:picMk id="43" creationId="{C73B31DA-B9F4-5F9A-AD9D-57D4830839E5}"/>
          </ac:picMkLst>
        </pc:picChg>
        <pc:picChg chg="add del mod">
          <ac:chgData name="Giovanni Di Sotto" userId="1275096a-fa06-49c6-86a7-530a465eba5b" providerId="ADAL" clId="{6168A11A-F3E8-4463-BC77-3DFC2C769414}" dt="2024-09-04T13:20:24.099" v="3504" actId="478"/>
          <ac:picMkLst>
            <pc:docMk/>
            <pc:sldMk cId="3009671936" sldId="283"/>
            <ac:picMk id="45" creationId="{54C624D1-D4A9-A5B7-82D9-18FCB629A637}"/>
          </ac:picMkLst>
        </pc:picChg>
        <pc:picChg chg="add del mod">
          <ac:chgData name="Giovanni Di Sotto" userId="1275096a-fa06-49c6-86a7-530a465eba5b" providerId="ADAL" clId="{6168A11A-F3E8-4463-BC77-3DFC2C769414}" dt="2024-09-04T13:20:25.056" v="3505" actId="478"/>
          <ac:picMkLst>
            <pc:docMk/>
            <pc:sldMk cId="3009671936" sldId="283"/>
            <ac:picMk id="47" creationId="{3544B8FA-3390-567D-E693-EB52FA0CEAE6}"/>
          </ac:picMkLst>
        </pc:picChg>
        <pc:picChg chg="add del mod">
          <ac:chgData name="Giovanni Di Sotto" userId="1275096a-fa06-49c6-86a7-530a465eba5b" providerId="ADAL" clId="{6168A11A-F3E8-4463-BC77-3DFC2C769414}" dt="2024-09-04T13:20:23.331" v="3503" actId="478"/>
          <ac:picMkLst>
            <pc:docMk/>
            <pc:sldMk cId="3009671936" sldId="283"/>
            <ac:picMk id="49" creationId="{B4805FCF-1282-6799-F025-27260E9AD772}"/>
          </ac:picMkLst>
        </pc:picChg>
      </pc:sldChg>
      <pc:sldChg chg="addSp delSp modSp add del mod">
        <pc:chgData name="Giovanni Di Sotto" userId="1275096a-fa06-49c6-86a7-530a465eba5b" providerId="ADAL" clId="{6168A11A-F3E8-4463-BC77-3DFC2C769414}" dt="2024-09-04T14:49:45.930" v="7937"/>
        <pc:sldMkLst>
          <pc:docMk/>
          <pc:sldMk cId="1978646197" sldId="284"/>
        </pc:sldMkLst>
        <pc:spChg chg="mod">
          <ac:chgData name="Giovanni Di Sotto" userId="1275096a-fa06-49c6-86a7-530a465eba5b" providerId="ADAL" clId="{6168A11A-F3E8-4463-BC77-3DFC2C769414}" dt="2024-09-04T12:50:05.502" v="1401" actId="20577"/>
          <ac:spMkLst>
            <pc:docMk/>
            <pc:sldMk cId="1978646197" sldId="284"/>
            <ac:spMk id="3" creationId="{F7330DBE-F449-4042-966D-FE3379E67A56}"/>
          </ac:spMkLst>
        </pc:spChg>
        <pc:spChg chg="del mod">
          <ac:chgData name="Giovanni Di Sotto" userId="1275096a-fa06-49c6-86a7-530a465eba5b" providerId="ADAL" clId="{6168A11A-F3E8-4463-BC77-3DFC2C769414}" dt="2024-09-04T12:48:59.491" v="1216" actId="478"/>
          <ac:spMkLst>
            <pc:docMk/>
            <pc:sldMk cId="1978646197" sldId="284"/>
            <ac:spMk id="5" creationId="{57EA5F0A-D197-FC9A-9DB7-7CD4C5AA9BAD}"/>
          </ac:spMkLst>
        </pc:spChg>
        <pc:spChg chg="add mod">
          <ac:chgData name="Giovanni Di Sotto" userId="1275096a-fa06-49c6-86a7-530a465eba5b" providerId="ADAL" clId="{6168A11A-F3E8-4463-BC77-3DFC2C769414}" dt="2024-09-04T14:49:45.930" v="7937"/>
          <ac:spMkLst>
            <pc:docMk/>
            <pc:sldMk cId="1978646197" sldId="284"/>
            <ac:spMk id="5" creationId="{66D4960D-D2F3-C188-AC18-83005EC38B39}"/>
          </ac:spMkLst>
        </pc:spChg>
        <pc:spChg chg="add mod">
          <ac:chgData name="Giovanni Di Sotto" userId="1275096a-fa06-49c6-86a7-530a465eba5b" providerId="ADAL" clId="{6168A11A-F3E8-4463-BC77-3DFC2C769414}" dt="2024-09-04T12:50:38.682" v="1506" actId="20577"/>
          <ac:spMkLst>
            <pc:docMk/>
            <pc:sldMk cId="1978646197" sldId="284"/>
            <ac:spMk id="7" creationId="{3B649F6A-DF06-E8D5-7631-7D2D56BE4A3F}"/>
          </ac:spMkLst>
        </pc:spChg>
        <pc:spChg chg="del">
          <ac:chgData name="Giovanni Di Sotto" userId="1275096a-fa06-49c6-86a7-530a465eba5b" providerId="ADAL" clId="{6168A11A-F3E8-4463-BC77-3DFC2C769414}" dt="2024-09-04T12:48:52.480" v="1214" actId="478"/>
          <ac:spMkLst>
            <pc:docMk/>
            <pc:sldMk cId="1978646197" sldId="284"/>
            <ac:spMk id="11" creationId="{EEBDB3C0-35FB-530E-A55C-2634ACFE7359}"/>
          </ac:spMkLst>
        </pc:spChg>
        <pc:spChg chg="del">
          <ac:chgData name="Giovanni Di Sotto" userId="1275096a-fa06-49c6-86a7-530a465eba5b" providerId="ADAL" clId="{6168A11A-F3E8-4463-BC77-3DFC2C769414}" dt="2024-09-04T12:48:50.904" v="1213" actId="478"/>
          <ac:spMkLst>
            <pc:docMk/>
            <pc:sldMk cId="1978646197" sldId="284"/>
            <ac:spMk id="12" creationId="{F7CD6C34-3921-C1EF-876F-E02332E2C3C4}"/>
          </ac:spMkLst>
        </pc:spChg>
        <pc:picChg chg="add mod ord">
          <ac:chgData name="Giovanni Di Sotto" userId="1275096a-fa06-49c6-86a7-530a465eba5b" providerId="ADAL" clId="{6168A11A-F3E8-4463-BC77-3DFC2C769414}" dt="2024-09-04T12:48:42.436" v="1210" actId="1440"/>
          <ac:picMkLst>
            <pc:docMk/>
            <pc:sldMk cId="1978646197" sldId="284"/>
            <ac:picMk id="6" creationId="{2D0783A3-A763-99ED-E6F9-5504950959FB}"/>
          </ac:picMkLst>
        </pc:picChg>
        <pc:picChg chg="del">
          <ac:chgData name="Giovanni Di Sotto" userId="1275096a-fa06-49c6-86a7-530a465eba5b" providerId="ADAL" clId="{6168A11A-F3E8-4463-BC77-3DFC2C769414}" dt="2024-09-04T12:48:38.010" v="1209" actId="478"/>
          <ac:picMkLst>
            <pc:docMk/>
            <pc:sldMk cId="1978646197" sldId="284"/>
            <ac:picMk id="8" creationId="{B08EF767-400B-4183-B965-B0FAED4F1A2B}"/>
          </ac:picMkLst>
        </pc:picChg>
        <pc:cxnChg chg="del mod">
          <ac:chgData name="Giovanni Di Sotto" userId="1275096a-fa06-49c6-86a7-530a465eba5b" providerId="ADAL" clId="{6168A11A-F3E8-4463-BC77-3DFC2C769414}" dt="2024-09-04T12:48:46.015" v="1211" actId="478"/>
          <ac:cxnSpMkLst>
            <pc:docMk/>
            <pc:sldMk cId="1978646197" sldId="284"/>
            <ac:cxnSpMk id="14" creationId="{888E02C7-7745-6A9D-BF64-D5DA601DC20A}"/>
          </ac:cxnSpMkLst>
        </pc:cxnChg>
        <pc:cxnChg chg="del">
          <ac:chgData name="Giovanni Di Sotto" userId="1275096a-fa06-49c6-86a7-530a465eba5b" providerId="ADAL" clId="{6168A11A-F3E8-4463-BC77-3DFC2C769414}" dt="2024-09-04T12:48:49.228" v="1212" actId="478"/>
          <ac:cxnSpMkLst>
            <pc:docMk/>
            <pc:sldMk cId="1978646197" sldId="284"/>
            <ac:cxnSpMk id="16" creationId="{0E05D479-0615-5D09-0795-820055379091}"/>
          </ac:cxnSpMkLst>
        </pc:cxnChg>
      </pc:sldChg>
      <pc:sldChg chg="addSp delSp modSp add mod">
        <pc:chgData name="Giovanni Di Sotto" userId="1275096a-fa06-49c6-86a7-530a465eba5b" providerId="ADAL" clId="{6168A11A-F3E8-4463-BC77-3DFC2C769414}" dt="2024-09-04T14:49:47.596" v="7938"/>
        <pc:sldMkLst>
          <pc:docMk/>
          <pc:sldMk cId="186883957" sldId="285"/>
        </pc:sldMkLst>
        <pc:spChg chg="mod">
          <ac:chgData name="Giovanni Di Sotto" userId="1275096a-fa06-49c6-86a7-530a465eba5b" providerId="ADAL" clId="{6168A11A-F3E8-4463-BC77-3DFC2C769414}" dt="2024-09-04T13:02:58.030" v="2266" actId="14100"/>
          <ac:spMkLst>
            <pc:docMk/>
            <pc:sldMk cId="186883957" sldId="285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2:55:41.806" v="1906" actId="6549"/>
          <ac:spMkLst>
            <pc:docMk/>
            <pc:sldMk cId="186883957" sldId="285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49:47.596" v="7938"/>
          <ac:spMkLst>
            <pc:docMk/>
            <pc:sldMk cId="186883957" sldId="285"/>
            <ac:spMk id="5" creationId="{925F8CE0-F92F-97C1-D5E5-26737D7CE7F7}"/>
          </ac:spMkLst>
        </pc:spChg>
        <pc:spChg chg="mod">
          <ac:chgData name="Giovanni Di Sotto" userId="1275096a-fa06-49c6-86a7-530a465eba5b" providerId="ADAL" clId="{6168A11A-F3E8-4463-BC77-3DFC2C769414}" dt="2024-09-04T12:56:05.854" v="1997" actId="20577"/>
          <ac:spMkLst>
            <pc:docMk/>
            <pc:sldMk cId="186883957" sldId="285"/>
            <ac:spMk id="7" creationId="{3B649F6A-DF06-E8D5-7631-7D2D56BE4A3F}"/>
          </ac:spMkLst>
        </pc:spChg>
        <pc:picChg chg="del">
          <ac:chgData name="Giovanni Di Sotto" userId="1275096a-fa06-49c6-86a7-530a465eba5b" providerId="ADAL" clId="{6168A11A-F3E8-4463-BC77-3DFC2C769414}" dt="2024-09-04T12:53:23.792" v="1574" actId="478"/>
          <ac:picMkLst>
            <pc:docMk/>
            <pc:sldMk cId="186883957" sldId="285"/>
            <ac:picMk id="6" creationId="{2D0783A3-A763-99ED-E6F9-5504950959FB}"/>
          </ac:picMkLst>
        </pc:picChg>
        <pc:picChg chg="add mod ord">
          <ac:chgData name="Giovanni Di Sotto" userId="1275096a-fa06-49c6-86a7-530a465eba5b" providerId="ADAL" clId="{6168A11A-F3E8-4463-BC77-3DFC2C769414}" dt="2024-09-04T13:26:22.681" v="3551" actId="1440"/>
          <ac:picMkLst>
            <pc:docMk/>
            <pc:sldMk cId="186883957" sldId="285"/>
            <ac:picMk id="8" creationId="{B4BD833F-D492-E429-072D-B137C572F59A}"/>
          </ac:picMkLst>
        </pc:picChg>
        <pc:picChg chg="add del mod ord">
          <ac:chgData name="Giovanni Di Sotto" userId="1275096a-fa06-49c6-86a7-530a465eba5b" providerId="ADAL" clId="{6168A11A-F3E8-4463-BC77-3DFC2C769414}" dt="2024-09-04T13:26:15.481" v="3549" actId="478"/>
          <ac:picMkLst>
            <pc:docMk/>
            <pc:sldMk cId="186883957" sldId="285"/>
            <ac:picMk id="11" creationId="{85F2596B-08FC-4710-4E34-8C7E4397EFA0}"/>
          </ac:picMkLst>
        </pc:picChg>
      </pc:sldChg>
      <pc:sldChg chg="addSp delSp modSp add mod">
        <pc:chgData name="Giovanni Di Sotto" userId="1275096a-fa06-49c6-86a7-530a465eba5b" providerId="ADAL" clId="{6168A11A-F3E8-4463-BC77-3DFC2C769414}" dt="2024-09-11T12:38:24.205" v="7986" actId="478"/>
        <pc:sldMkLst>
          <pc:docMk/>
          <pc:sldMk cId="2561223650" sldId="286"/>
        </pc:sldMkLst>
        <pc:spChg chg="mod">
          <ac:chgData name="Giovanni Di Sotto" userId="1275096a-fa06-49c6-86a7-530a465eba5b" providerId="ADAL" clId="{6168A11A-F3E8-4463-BC77-3DFC2C769414}" dt="2024-09-04T13:03:08.667" v="2268" actId="14100"/>
          <ac:spMkLst>
            <pc:docMk/>
            <pc:sldMk cId="2561223650" sldId="286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2:58:47" v="2239" actId="20577"/>
          <ac:spMkLst>
            <pc:docMk/>
            <pc:sldMk cId="2561223650" sldId="286"/>
            <ac:spMk id="3" creationId="{F7330DBE-F449-4042-966D-FE3379E67A56}"/>
          </ac:spMkLst>
        </pc:spChg>
        <pc:spChg chg="add del mod">
          <ac:chgData name="Giovanni Di Sotto" userId="1275096a-fa06-49c6-86a7-530a465eba5b" providerId="ADAL" clId="{6168A11A-F3E8-4463-BC77-3DFC2C769414}" dt="2024-09-11T12:38:24.205" v="7986" actId="478"/>
          <ac:spMkLst>
            <pc:docMk/>
            <pc:sldMk cId="2561223650" sldId="286"/>
            <ac:spMk id="5" creationId="{5C123E64-BA26-68E1-FBB7-A9C270261A45}"/>
          </ac:spMkLst>
        </pc:spChg>
        <pc:spChg chg="del">
          <ac:chgData name="Giovanni Di Sotto" userId="1275096a-fa06-49c6-86a7-530a465eba5b" providerId="ADAL" clId="{6168A11A-F3E8-4463-BC77-3DFC2C769414}" dt="2024-09-04T12:58:04.836" v="2207" actId="478"/>
          <ac:spMkLst>
            <pc:docMk/>
            <pc:sldMk cId="2561223650" sldId="286"/>
            <ac:spMk id="7" creationId="{3B649F6A-DF06-E8D5-7631-7D2D56BE4A3F}"/>
          </ac:spMkLst>
        </pc:spChg>
        <pc:picChg chg="add mod ord">
          <ac:chgData name="Giovanni Di Sotto" userId="1275096a-fa06-49c6-86a7-530a465eba5b" providerId="ADAL" clId="{6168A11A-F3E8-4463-BC77-3DFC2C769414}" dt="2024-09-04T13:27:29.661" v="3559" actId="1440"/>
          <ac:picMkLst>
            <pc:docMk/>
            <pc:sldMk cId="2561223650" sldId="286"/>
            <ac:picMk id="6" creationId="{C7EBCED8-A6D8-F972-B2A6-3C61365AAE29}"/>
          </ac:picMkLst>
        </pc:picChg>
        <pc:picChg chg="del">
          <ac:chgData name="Giovanni Di Sotto" userId="1275096a-fa06-49c6-86a7-530a465eba5b" providerId="ADAL" clId="{6168A11A-F3E8-4463-BC77-3DFC2C769414}" dt="2024-09-04T12:57:50.730" v="2204" actId="478"/>
          <ac:picMkLst>
            <pc:docMk/>
            <pc:sldMk cId="2561223650" sldId="286"/>
            <ac:picMk id="11" creationId="{85F2596B-08FC-4710-4E34-8C7E4397EFA0}"/>
          </ac:picMkLst>
        </pc:picChg>
        <pc:picChg chg="add del mod ord">
          <ac:chgData name="Giovanni Di Sotto" userId="1275096a-fa06-49c6-86a7-530a465eba5b" providerId="ADAL" clId="{6168A11A-F3E8-4463-BC77-3DFC2C769414}" dt="2024-09-04T13:27:18.910" v="3556" actId="478"/>
          <ac:picMkLst>
            <pc:docMk/>
            <pc:sldMk cId="2561223650" sldId="286"/>
            <ac:picMk id="13" creationId="{2BF5A2C7-0663-1503-2B86-3CBE6A4A3542}"/>
          </ac:picMkLst>
        </pc:picChg>
      </pc:sldChg>
      <pc:sldChg chg="addSp delSp modSp add mod ord">
        <pc:chgData name="Giovanni Di Sotto" userId="1275096a-fa06-49c6-86a7-530a465eba5b" providerId="ADAL" clId="{6168A11A-F3E8-4463-BC77-3DFC2C769414}" dt="2024-09-11T12:38:19.766" v="7985" actId="478"/>
        <pc:sldMkLst>
          <pc:docMk/>
          <pc:sldMk cId="4127200970" sldId="287"/>
        </pc:sldMkLst>
        <pc:spChg chg="mod">
          <ac:chgData name="Giovanni Di Sotto" userId="1275096a-fa06-49c6-86a7-530a465eba5b" providerId="ADAL" clId="{6168A11A-F3E8-4463-BC77-3DFC2C769414}" dt="2024-09-04T13:03:13.791" v="2270" actId="14100"/>
          <ac:spMkLst>
            <pc:docMk/>
            <pc:sldMk cId="4127200970" sldId="287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3:07:03.759" v="2772" actId="313"/>
          <ac:spMkLst>
            <pc:docMk/>
            <pc:sldMk cId="4127200970" sldId="287"/>
            <ac:spMk id="3" creationId="{F7330DBE-F449-4042-966D-FE3379E67A56}"/>
          </ac:spMkLst>
        </pc:spChg>
        <pc:spChg chg="add del mod">
          <ac:chgData name="Giovanni Di Sotto" userId="1275096a-fa06-49c6-86a7-530a465eba5b" providerId="ADAL" clId="{6168A11A-F3E8-4463-BC77-3DFC2C769414}" dt="2024-09-11T12:38:19.766" v="7985" actId="478"/>
          <ac:spMkLst>
            <pc:docMk/>
            <pc:sldMk cId="4127200970" sldId="287"/>
            <ac:spMk id="5" creationId="{CA41A446-B068-5F58-56F8-E11AD862701A}"/>
          </ac:spMkLst>
        </pc:spChg>
        <pc:spChg chg="mod">
          <ac:chgData name="Giovanni Di Sotto" userId="1275096a-fa06-49c6-86a7-530a465eba5b" providerId="ADAL" clId="{6168A11A-F3E8-4463-BC77-3DFC2C769414}" dt="2024-09-04T13:06:19.208" v="2762" actId="1035"/>
          <ac:spMkLst>
            <pc:docMk/>
            <pc:sldMk cId="4127200970" sldId="287"/>
            <ac:spMk id="7" creationId="{3B649F6A-DF06-E8D5-7631-7D2D56BE4A3F}"/>
          </ac:spMkLst>
        </pc:spChg>
        <pc:picChg chg="add mod ord">
          <ac:chgData name="Giovanni Di Sotto" userId="1275096a-fa06-49c6-86a7-530a465eba5b" providerId="ADAL" clId="{6168A11A-F3E8-4463-BC77-3DFC2C769414}" dt="2024-09-04T13:28:40.627" v="3574" actId="1440"/>
          <ac:picMkLst>
            <pc:docMk/>
            <pc:sldMk cId="4127200970" sldId="287"/>
            <ac:picMk id="6" creationId="{DF3F48CF-9709-03DF-57B6-A0422711D403}"/>
          </ac:picMkLst>
        </pc:picChg>
        <pc:picChg chg="del">
          <ac:chgData name="Giovanni Di Sotto" userId="1275096a-fa06-49c6-86a7-530a465eba5b" providerId="ADAL" clId="{6168A11A-F3E8-4463-BC77-3DFC2C769414}" dt="2024-09-04T13:02:35.349" v="2249" actId="478"/>
          <ac:picMkLst>
            <pc:docMk/>
            <pc:sldMk cId="4127200970" sldId="287"/>
            <ac:picMk id="11" creationId="{85F2596B-08FC-4710-4E34-8C7E4397EFA0}"/>
          </ac:picMkLst>
        </pc:picChg>
        <pc:picChg chg="add del mod ord">
          <ac:chgData name="Giovanni Di Sotto" userId="1275096a-fa06-49c6-86a7-530a465eba5b" providerId="ADAL" clId="{6168A11A-F3E8-4463-BC77-3DFC2C769414}" dt="2024-09-04T13:28:26.501" v="3563" actId="478"/>
          <ac:picMkLst>
            <pc:docMk/>
            <pc:sldMk cId="4127200970" sldId="287"/>
            <ac:picMk id="15" creationId="{619BE115-3B65-9AD8-A040-108D585C63DC}"/>
          </ac:picMkLst>
        </pc:picChg>
      </pc:sldChg>
      <pc:sldChg chg="addSp delSp modSp add mod">
        <pc:chgData name="Giovanni Di Sotto" userId="1275096a-fa06-49c6-86a7-530a465eba5b" providerId="ADAL" clId="{6168A11A-F3E8-4463-BC77-3DFC2C769414}" dt="2024-09-11T12:38:16.451" v="7984" actId="478"/>
        <pc:sldMkLst>
          <pc:docMk/>
          <pc:sldMk cId="4129602012" sldId="288"/>
        </pc:sldMkLst>
        <pc:spChg chg="mod">
          <ac:chgData name="Giovanni Di Sotto" userId="1275096a-fa06-49c6-86a7-530a465eba5b" providerId="ADAL" clId="{6168A11A-F3E8-4463-BC77-3DFC2C769414}" dt="2024-09-04T13:10:43.376" v="3025" actId="20577"/>
          <ac:spMkLst>
            <pc:docMk/>
            <pc:sldMk cId="4129602012" sldId="288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3:10:27.782" v="3023" actId="14100"/>
          <ac:spMkLst>
            <pc:docMk/>
            <pc:sldMk cId="4129602012" sldId="288"/>
            <ac:spMk id="5" creationId="{C7B5F2C6-7021-045B-88B1-122CED16B979}"/>
          </ac:spMkLst>
        </pc:spChg>
        <pc:spChg chg="mod">
          <ac:chgData name="Giovanni Di Sotto" userId="1275096a-fa06-49c6-86a7-530a465eba5b" providerId="ADAL" clId="{6168A11A-F3E8-4463-BC77-3DFC2C769414}" dt="2024-09-04T13:11:38.036" v="3188" actId="20577"/>
          <ac:spMkLst>
            <pc:docMk/>
            <pc:sldMk cId="4129602012" sldId="288"/>
            <ac:spMk id="7" creationId="{3B649F6A-DF06-E8D5-7631-7D2D56BE4A3F}"/>
          </ac:spMkLst>
        </pc:spChg>
        <pc:spChg chg="add del mod">
          <ac:chgData name="Giovanni Di Sotto" userId="1275096a-fa06-49c6-86a7-530a465eba5b" providerId="ADAL" clId="{6168A11A-F3E8-4463-BC77-3DFC2C769414}" dt="2024-09-11T12:38:16.451" v="7984" actId="478"/>
          <ac:spMkLst>
            <pc:docMk/>
            <pc:sldMk cId="4129602012" sldId="288"/>
            <ac:spMk id="8" creationId="{BFF9DEC5-330D-83C6-18DE-F72A6141255E}"/>
          </ac:spMkLst>
        </pc:spChg>
        <pc:picChg chg="add mod ord">
          <ac:chgData name="Giovanni Di Sotto" userId="1275096a-fa06-49c6-86a7-530a465eba5b" providerId="ADAL" clId="{6168A11A-F3E8-4463-BC77-3DFC2C769414}" dt="2024-09-04T13:29:20.780" v="3580" actId="1440"/>
          <ac:picMkLst>
            <pc:docMk/>
            <pc:sldMk cId="4129602012" sldId="288"/>
            <ac:picMk id="13" creationId="{63E6D972-FE12-B4A1-41D7-43CE0865061A}"/>
          </ac:picMkLst>
        </pc:picChg>
        <pc:picChg chg="del">
          <ac:chgData name="Giovanni Di Sotto" userId="1275096a-fa06-49c6-86a7-530a465eba5b" providerId="ADAL" clId="{6168A11A-F3E8-4463-BC77-3DFC2C769414}" dt="2024-09-04T13:08:16.643" v="2777" actId="478"/>
          <ac:picMkLst>
            <pc:docMk/>
            <pc:sldMk cId="4129602012" sldId="288"/>
            <ac:picMk id="15" creationId="{619BE115-3B65-9AD8-A040-108D585C63DC}"/>
          </ac:picMkLst>
        </pc:picChg>
        <pc:picChg chg="add del mod ord">
          <ac:chgData name="Giovanni Di Sotto" userId="1275096a-fa06-49c6-86a7-530a465eba5b" providerId="ADAL" clId="{6168A11A-F3E8-4463-BC77-3DFC2C769414}" dt="2024-09-04T13:29:12.151" v="3578" actId="478"/>
          <ac:picMkLst>
            <pc:docMk/>
            <pc:sldMk cId="4129602012" sldId="288"/>
            <ac:picMk id="18" creationId="{7C5206A7-2FE8-6433-EC3E-ED4156614059}"/>
          </ac:picMkLst>
        </pc:picChg>
        <pc:cxnChg chg="add mod">
          <ac:chgData name="Giovanni Di Sotto" userId="1275096a-fa06-49c6-86a7-530a465eba5b" providerId="ADAL" clId="{6168A11A-F3E8-4463-BC77-3DFC2C769414}" dt="2024-09-04T13:10:31.568" v="3024" actId="14100"/>
          <ac:cxnSpMkLst>
            <pc:docMk/>
            <pc:sldMk cId="4129602012" sldId="288"/>
            <ac:cxnSpMk id="6" creationId="{3C64848A-CAF1-9AB5-7A66-C334AD9A06B0}"/>
          </ac:cxnSpMkLst>
        </pc:cxnChg>
      </pc:sldChg>
      <pc:sldChg chg="addSp delSp modSp add mod">
        <pc:chgData name="Giovanni Di Sotto" userId="1275096a-fa06-49c6-86a7-530a465eba5b" providerId="ADAL" clId="{6168A11A-F3E8-4463-BC77-3DFC2C769414}" dt="2024-09-11T12:38:11.712" v="7983" actId="478"/>
        <pc:sldMkLst>
          <pc:docMk/>
          <pc:sldMk cId="4152686345" sldId="289"/>
        </pc:sldMkLst>
        <pc:spChg chg="mod">
          <ac:chgData name="Giovanni Di Sotto" userId="1275096a-fa06-49c6-86a7-530a465eba5b" providerId="ADAL" clId="{6168A11A-F3E8-4463-BC77-3DFC2C769414}" dt="2024-09-04T13:17:29.962" v="3501" actId="20577"/>
          <ac:spMkLst>
            <pc:docMk/>
            <pc:sldMk cId="4152686345" sldId="289"/>
            <ac:spMk id="3" creationId="{F7330DBE-F449-4042-966D-FE3379E67A56}"/>
          </ac:spMkLst>
        </pc:spChg>
        <pc:spChg chg="mod">
          <ac:chgData name="Giovanni Di Sotto" userId="1275096a-fa06-49c6-86a7-530a465eba5b" providerId="ADAL" clId="{6168A11A-F3E8-4463-BC77-3DFC2C769414}" dt="2024-09-04T13:12:50.101" v="3208" actId="1035"/>
          <ac:spMkLst>
            <pc:docMk/>
            <pc:sldMk cId="4152686345" sldId="289"/>
            <ac:spMk id="5" creationId="{C7B5F2C6-7021-045B-88B1-122CED16B979}"/>
          </ac:spMkLst>
        </pc:spChg>
        <pc:spChg chg="add del mod">
          <ac:chgData name="Giovanni Di Sotto" userId="1275096a-fa06-49c6-86a7-530a465eba5b" providerId="ADAL" clId="{6168A11A-F3E8-4463-BC77-3DFC2C769414}" dt="2024-09-11T12:38:11.712" v="7983" actId="478"/>
          <ac:spMkLst>
            <pc:docMk/>
            <pc:sldMk cId="4152686345" sldId="289"/>
            <ac:spMk id="7" creationId="{39C231F7-099B-FD95-3CDA-101C6E19A245}"/>
          </ac:spMkLst>
        </pc:spChg>
        <pc:spChg chg="del">
          <ac:chgData name="Giovanni Di Sotto" userId="1275096a-fa06-49c6-86a7-530a465eba5b" providerId="ADAL" clId="{6168A11A-F3E8-4463-BC77-3DFC2C769414}" dt="2024-09-04T13:16:58.808" v="3473" actId="478"/>
          <ac:spMkLst>
            <pc:docMk/>
            <pc:sldMk cId="4152686345" sldId="289"/>
            <ac:spMk id="7" creationId="{3B649F6A-DF06-E8D5-7631-7D2D56BE4A3F}"/>
          </ac:spMkLst>
        </pc:spChg>
        <pc:picChg chg="add del mod ord">
          <ac:chgData name="Giovanni Di Sotto" userId="1275096a-fa06-49c6-86a7-530a465eba5b" providerId="ADAL" clId="{6168A11A-F3E8-4463-BC77-3DFC2C769414}" dt="2024-09-04T13:30:21.508" v="3584" actId="478"/>
          <ac:picMkLst>
            <pc:docMk/>
            <pc:sldMk cId="4152686345" sldId="289"/>
            <ac:picMk id="8" creationId="{9BBD3DB8-4777-8412-7061-B561921A7E2B}"/>
          </ac:picMkLst>
        </pc:picChg>
        <pc:picChg chg="add mod ord">
          <ac:chgData name="Giovanni Di Sotto" userId="1275096a-fa06-49c6-86a7-530a465eba5b" providerId="ADAL" clId="{6168A11A-F3E8-4463-BC77-3DFC2C769414}" dt="2024-09-04T13:30:33.246" v="3586" actId="1440"/>
          <ac:picMkLst>
            <pc:docMk/>
            <pc:sldMk cId="4152686345" sldId="289"/>
            <ac:picMk id="14" creationId="{8254B5F0-3CB7-BD07-6D36-76DA58605A56}"/>
          </ac:picMkLst>
        </pc:picChg>
        <pc:picChg chg="del">
          <ac:chgData name="Giovanni Di Sotto" userId="1275096a-fa06-49c6-86a7-530a465eba5b" providerId="ADAL" clId="{6168A11A-F3E8-4463-BC77-3DFC2C769414}" dt="2024-09-04T13:12:12.325" v="3195" actId="478"/>
          <ac:picMkLst>
            <pc:docMk/>
            <pc:sldMk cId="4152686345" sldId="289"/>
            <ac:picMk id="18" creationId="{7C5206A7-2FE8-6433-EC3E-ED4156614059}"/>
          </ac:picMkLst>
        </pc:picChg>
        <pc:cxnChg chg="mod">
          <ac:chgData name="Giovanni Di Sotto" userId="1275096a-fa06-49c6-86a7-530a465eba5b" providerId="ADAL" clId="{6168A11A-F3E8-4463-BC77-3DFC2C769414}" dt="2024-09-04T13:16:50.252" v="3471" actId="14100"/>
          <ac:cxnSpMkLst>
            <pc:docMk/>
            <pc:sldMk cId="4152686345" sldId="289"/>
            <ac:cxnSpMk id="6" creationId="{3C64848A-CAF1-9AB5-7A66-C334AD9A06B0}"/>
          </ac:cxnSpMkLst>
        </pc:cxnChg>
      </pc:sldChg>
      <pc:sldChg chg="addSp delSp modSp add mod">
        <pc:chgData name="Giovanni Di Sotto" userId="1275096a-fa06-49c6-86a7-530a465eba5b" providerId="ADAL" clId="{6168A11A-F3E8-4463-BC77-3DFC2C769414}" dt="2024-09-11T12:38:07.752" v="7982" actId="478"/>
        <pc:sldMkLst>
          <pc:docMk/>
          <pc:sldMk cId="2712007650" sldId="290"/>
        </pc:sldMkLst>
        <pc:spChg chg="mod">
          <ac:chgData name="Giovanni Di Sotto" userId="1275096a-fa06-49c6-86a7-530a465eba5b" providerId="ADAL" clId="{6168A11A-F3E8-4463-BC77-3DFC2C769414}" dt="2024-09-04T13:36:53.789" v="3610" actId="20577"/>
          <ac:spMkLst>
            <pc:docMk/>
            <pc:sldMk cId="2712007650" sldId="290"/>
            <ac:spMk id="2" creationId="{EF4BF9E4-62F2-452D-DB33-910D164B4524}"/>
          </ac:spMkLst>
        </pc:spChg>
        <pc:spChg chg="add del mod">
          <ac:chgData name="Giovanni Di Sotto" userId="1275096a-fa06-49c6-86a7-530a465eba5b" providerId="ADAL" clId="{6168A11A-F3E8-4463-BC77-3DFC2C769414}" dt="2024-09-11T12:38:07.752" v="7982" actId="478"/>
          <ac:spMkLst>
            <pc:docMk/>
            <pc:sldMk cId="2712007650" sldId="290"/>
            <ac:spMk id="3" creationId="{D390C6EF-7E1D-7656-700C-150AABF0553E}"/>
          </ac:spMkLst>
        </pc:spChg>
        <pc:spChg chg="del mod">
          <ac:chgData name="Giovanni Di Sotto" userId="1275096a-fa06-49c6-86a7-530a465eba5b" providerId="ADAL" clId="{6168A11A-F3E8-4463-BC77-3DFC2C769414}" dt="2024-09-04T13:37:29.774" v="3633" actId="478"/>
          <ac:spMkLst>
            <pc:docMk/>
            <pc:sldMk cId="2712007650" sldId="290"/>
            <ac:spMk id="3" creationId="{F7330DBE-F449-4042-966D-FE3379E67A56}"/>
          </ac:spMkLst>
        </pc:spChg>
        <pc:spChg chg="add del mod">
          <ac:chgData name="Giovanni Di Sotto" userId="1275096a-fa06-49c6-86a7-530a465eba5b" providerId="ADAL" clId="{6168A11A-F3E8-4463-BC77-3DFC2C769414}" dt="2024-09-04T13:41:08.667" v="3731" actId="1035"/>
          <ac:spMkLst>
            <pc:docMk/>
            <pc:sldMk cId="2712007650" sldId="290"/>
            <ac:spMk id="5" creationId="{C7B5F2C6-7021-045B-88B1-122CED16B979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1" creationId="{4DED9409-6D8B-D86B-8CC0-2257D13A9A33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2" creationId="{2283BB56-566B-1525-9DA4-C91436BDD71B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3" creationId="{6E6346F6-0DE9-53EB-C330-1F5A810A0911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5" creationId="{76D2382B-6770-6534-D52D-23CDF614FE3C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6" creationId="{3243E139-E6C3-78CF-E14D-2A3BA9D1C3DA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7" creationId="{207A6EAB-EE4A-A8B2-08C2-97B7D2F48C4C}"/>
          </ac:spMkLst>
        </pc:spChg>
        <pc:spChg chg="add mod">
          <ac:chgData name="Giovanni Di Sotto" userId="1275096a-fa06-49c6-86a7-530a465eba5b" providerId="ADAL" clId="{6168A11A-F3E8-4463-BC77-3DFC2C769414}" dt="2024-09-04T13:37:25.875" v="3632"/>
          <ac:spMkLst>
            <pc:docMk/>
            <pc:sldMk cId="2712007650" sldId="290"/>
            <ac:spMk id="18" creationId="{57ACD112-29E7-44B1-58F9-3CD995E51E38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1" creationId="{3452E8B7-1CC8-C326-9FD3-57F3B78B6D45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2" creationId="{FB41DD5F-01A3-044D-D5F3-5B6023BB4F62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3" creationId="{547FD32E-81F7-6A5A-43CA-3C6B05127E72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4" creationId="{58FECD44-0949-BAB1-1404-D8845FAF4F02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5" creationId="{6A16E7CB-8373-1820-CB4F-4DBA3A5CCB4F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6" creationId="{855ED8AE-575C-9B90-4FE1-6DBDD91AF864}"/>
          </ac:spMkLst>
        </pc:spChg>
        <pc:spChg chg="add mod">
          <ac:chgData name="Giovanni Di Sotto" userId="1275096a-fa06-49c6-86a7-530a465eba5b" providerId="ADAL" clId="{6168A11A-F3E8-4463-BC77-3DFC2C769414}" dt="2024-09-04T13:37:30.674" v="3634"/>
          <ac:spMkLst>
            <pc:docMk/>
            <pc:sldMk cId="2712007650" sldId="290"/>
            <ac:spMk id="27" creationId="{4AE9F53F-73B3-2D61-6EF3-1D37A78441C3}"/>
          </ac:spMkLst>
        </pc:spChg>
        <pc:spChg chg="add mod">
          <ac:chgData name="Giovanni Di Sotto" userId="1275096a-fa06-49c6-86a7-530a465eba5b" providerId="ADAL" clId="{6168A11A-F3E8-4463-BC77-3DFC2C769414}" dt="2024-09-04T13:43:13.477" v="3766" actId="20577"/>
          <ac:spMkLst>
            <pc:docMk/>
            <pc:sldMk cId="2712007650" sldId="290"/>
            <ac:spMk id="28" creationId="{553CAD91-1DBA-85B0-E9E5-F6ABD7DD33F6}"/>
          </ac:spMkLst>
        </pc:spChg>
        <pc:spChg chg="add mod">
          <ac:chgData name="Giovanni Di Sotto" userId="1275096a-fa06-49c6-86a7-530a465eba5b" providerId="ADAL" clId="{6168A11A-F3E8-4463-BC77-3DFC2C769414}" dt="2024-09-04T13:37:34.792" v="3635"/>
          <ac:spMkLst>
            <pc:docMk/>
            <pc:sldMk cId="2712007650" sldId="290"/>
            <ac:spMk id="29" creationId="{D87B1B11-6319-A878-7E36-4DB5A1628BC6}"/>
          </ac:spMkLst>
        </pc:spChg>
        <pc:spChg chg="add mod">
          <ac:chgData name="Giovanni Di Sotto" userId="1275096a-fa06-49c6-86a7-530a465eba5b" providerId="ADAL" clId="{6168A11A-F3E8-4463-BC77-3DFC2C769414}" dt="2024-09-11T12:38:04.957" v="7981" actId="20577"/>
          <ac:spMkLst>
            <pc:docMk/>
            <pc:sldMk cId="2712007650" sldId="290"/>
            <ac:spMk id="30" creationId="{AC3692F1-A34A-9C2D-8514-347733F59908}"/>
          </ac:spMkLst>
        </pc:spChg>
        <pc:spChg chg="add mod">
          <ac:chgData name="Giovanni Di Sotto" userId="1275096a-fa06-49c6-86a7-530a465eba5b" providerId="ADAL" clId="{6168A11A-F3E8-4463-BC77-3DFC2C769414}" dt="2024-09-04T13:47:06.407" v="4357" actId="1036"/>
          <ac:spMkLst>
            <pc:docMk/>
            <pc:sldMk cId="2712007650" sldId="290"/>
            <ac:spMk id="31" creationId="{D821B240-3EE5-72C8-CC64-9EBA31261975}"/>
          </ac:spMkLst>
        </pc:spChg>
        <pc:spChg chg="add mod">
          <ac:chgData name="Giovanni Di Sotto" userId="1275096a-fa06-49c6-86a7-530a465eba5b" providerId="ADAL" clId="{6168A11A-F3E8-4463-BC77-3DFC2C769414}" dt="2024-09-04T13:47:06.407" v="4357" actId="1036"/>
          <ac:spMkLst>
            <pc:docMk/>
            <pc:sldMk cId="2712007650" sldId="290"/>
            <ac:spMk id="32" creationId="{36B5EEB5-197C-ED39-CE03-E1075BA41F87}"/>
          </ac:spMkLst>
        </pc:spChg>
        <pc:spChg chg="add mod">
          <ac:chgData name="Giovanni Di Sotto" userId="1275096a-fa06-49c6-86a7-530a465eba5b" providerId="ADAL" clId="{6168A11A-F3E8-4463-BC77-3DFC2C769414}" dt="2024-09-04T13:47:14.978" v="4402" actId="1035"/>
          <ac:spMkLst>
            <pc:docMk/>
            <pc:sldMk cId="2712007650" sldId="290"/>
            <ac:spMk id="33" creationId="{A44CD43C-06B0-5C76-524A-C43377E632C8}"/>
          </ac:spMkLst>
        </pc:spChg>
        <pc:spChg chg="add mod">
          <ac:chgData name="Giovanni Di Sotto" userId="1275096a-fa06-49c6-86a7-530a465eba5b" providerId="ADAL" clId="{6168A11A-F3E8-4463-BC77-3DFC2C769414}" dt="2024-09-04T13:47:14.978" v="4402" actId="1035"/>
          <ac:spMkLst>
            <pc:docMk/>
            <pc:sldMk cId="2712007650" sldId="290"/>
            <ac:spMk id="34" creationId="{2364CD0E-738B-B58E-D62E-1C29884FBAD5}"/>
          </ac:spMkLst>
        </pc:spChg>
        <pc:spChg chg="add mod">
          <ac:chgData name="Giovanni Di Sotto" userId="1275096a-fa06-49c6-86a7-530a465eba5b" providerId="ADAL" clId="{6168A11A-F3E8-4463-BC77-3DFC2C769414}" dt="2024-09-04T13:41:25.093" v="3734" actId="1076"/>
          <ac:spMkLst>
            <pc:docMk/>
            <pc:sldMk cId="2712007650" sldId="290"/>
            <ac:spMk id="35" creationId="{56956FBD-1814-F362-DBA4-042A9076DE7F}"/>
          </ac:spMkLst>
        </pc:spChg>
        <pc:spChg chg="add mod">
          <ac:chgData name="Giovanni Di Sotto" userId="1275096a-fa06-49c6-86a7-530a465eba5b" providerId="ADAL" clId="{6168A11A-F3E8-4463-BC77-3DFC2C769414}" dt="2024-09-04T13:41:21.529" v="3733" actId="14100"/>
          <ac:spMkLst>
            <pc:docMk/>
            <pc:sldMk cId="2712007650" sldId="290"/>
            <ac:spMk id="36" creationId="{CD2BB7C6-20D3-1E2B-01A4-774EABBDCD16}"/>
          </ac:spMkLst>
        </pc:spChg>
        <pc:spChg chg="add mod">
          <ac:chgData name="Giovanni Di Sotto" userId="1275096a-fa06-49c6-86a7-530a465eba5b" providerId="ADAL" clId="{6168A11A-F3E8-4463-BC77-3DFC2C769414}" dt="2024-09-04T13:41:41.222" v="3737" actId="20577"/>
          <ac:spMkLst>
            <pc:docMk/>
            <pc:sldMk cId="2712007650" sldId="290"/>
            <ac:spMk id="37" creationId="{A9CCEE7A-3416-86D6-C2C5-FFDBB1BBE01A}"/>
          </ac:spMkLst>
        </pc:spChg>
        <pc:spChg chg="add mod">
          <ac:chgData name="Giovanni Di Sotto" userId="1275096a-fa06-49c6-86a7-530a465eba5b" providerId="ADAL" clId="{6168A11A-F3E8-4463-BC77-3DFC2C769414}" dt="2024-09-04T13:42:10.460" v="3746" actId="14100"/>
          <ac:spMkLst>
            <pc:docMk/>
            <pc:sldMk cId="2712007650" sldId="290"/>
            <ac:spMk id="38" creationId="{E8A188B3-AA29-774C-5F1A-C93420F9F32E}"/>
          </ac:spMkLst>
        </pc:spChg>
        <pc:spChg chg="add mod">
          <ac:chgData name="Giovanni Di Sotto" userId="1275096a-fa06-49c6-86a7-530a465eba5b" providerId="ADAL" clId="{6168A11A-F3E8-4463-BC77-3DFC2C769414}" dt="2024-09-04T13:42:23.124" v="3748" actId="1076"/>
          <ac:spMkLst>
            <pc:docMk/>
            <pc:sldMk cId="2712007650" sldId="290"/>
            <ac:spMk id="39" creationId="{CBC37EE8-91DC-E1CC-0254-89EF69A59BA4}"/>
          </ac:spMkLst>
        </pc:spChg>
        <pc:spChg chg="add mod">
          <ac:chgData name="Giovanni Di Sotto" userId="1275096a-fa06-49c6-86a7-530a465eba5b" providerId="ADAL" clId="{6168A11A-F3E8-4463-BC77-3DFC2C769414}" dt="2024-09-04T13:42:53.643" v="3762" actId="1038"/>
          <ac:spMkLst>
            <pc:docMk/>
            <pc:sldMk cId="2712007650" sldId="290"/>
            <ac:spMk id="40" creationId="{5BCDE333-2850-CE69-0E4C-C91999F2D59D}"/>
          </ac:spMkLst>
        </pc:spChg>
        <pc:spChg chg="add mod">
          <ac:chgData name="Giovanni Di Sotto" userId="1275096a-fa06-49c6-86a7-530a465eba5b" providerId="ADAL" clId="{6168A11A-F3E8-4463-BC77-3DFC2C769414}" dt="2024-09-04T13:43:09.484" v="3765" actId="20577"/>
          <ac:spMkLst>
            <pc:docMk/>
            <pc:sldMk cId="2712007650" sldId="290"/>
            <ac:spMk id="41" creationId="{3AAB364B-7146-2330-6104-3B4CB0F426F5}"/>
          </ac:spMkLst>
        </pc:spChg>
        <pc:spChg chg="add mod">
          <ac:chgData name="Giovanni Di Sotto" userId="1275096a-fa06-49c6-86a7-530a465eba5b" providerId="ADAL" clId="{6168A11A-F3E8-4463-BC77-3DFC2C769414}" dt="2024-09-04T13:47:14.978" v="4402" actId="1035"/>
          <ac:spMkLst>
            <pc:docMk/>
            <pc:sldMk cId="2712007650" sldId="290"/>
            <ac:spMk id="42" creationId="{61E64F6B-E3C6-D410-3BC8-15883B1B96B2}"/>
          </ac:spMkLst>
        </pc:spChg>
        <pc:spChg chg="add mod">
          <ac:chgData name="Giovanni Di Sotto" userId="1275096a-fa06-49c6-86a7-530a465eba5b" providerId="ADAL" clId="{6168A11A-F3E8-4463-BC77-3DFC2C769414}" dt="2024-09-04T13:47:28.507" v="4404" actId="20577"/>
          <ac:spMkLst>
            <pc:docMk/>
            <pc:sldMk cId="2712007650" sldId="290"/>
            <ac:spMk id="43" creationId="{CDE4446C-0C6C-47DA-5AE3-1053E1A0E0A1}"/>
          </ac:spMkLst>
        </pc:spChg>
        <pc:picChg chg="add mod ord">
          <ac:chgData name="Giovanni Di Sotto" userId="1275096a-fa06-49c6-86a7-530a465eba5b" providerId="ADAL" clId="{6168A11A-F3E8-4463-BC77-3DFC2C769414}" dt="2024-09-04T13:42:45.787" v="3754" actId="1076"/>
          <ac:picMkLst>
            <pc:docMk/>
            <pc:sldMk cId="2712007650" sldId="290"/>
            <ac:picMk id="8" creationId="{AFDD1946-C9BB-ED37-E4DD-0889D9C0ACED}"/>
          </ac:picMkLst>
        </pc:picChg>
        <pc:picChg chg="del">
          <ac:chgData name="Giovanni Di Sotto" userId="1275096a-fa06-49c6-86a7-530a465eba5b" providerId="ADAL" clId="{6168A11A-F3E8-4463-BC77-3DFC2C769414}" dt="2024-09-04T13:32:07.726" v="3594" actId="478"/>
          <ac:picMkLst>
            <pc:docMk/>
            <pc:sldMk cId="2712007650" sldId="290"/>
            <ac:picMk id="14" creationId="{8254B5F0-3CB7-BD07-6D36-76DA58605A56}"/>
          </ac:picMkLst>
        </pc:picChg>
        <pc:cxnChg chg="del mod">
          <ac:chgData name="Giovanni Di Sotto" userId="1275096a-fa06-49c6-86a7-530a465eba5b" providerId="ADAL" clId="{6168A11A-F3E8-4463-BC77-3DFC2C769414}" dt="2024-09-04T13:37:39.378" v="3636" actId="478"/>
          <ac:cxnSpMkLst>
            <pc:docMk/>
            <pc:sldMk cId="2712007650" sldId="290"/>
            <ac:cxnSpMk id="6" creationId="{3C64848A-CAF1-9AB5-7A66-C334AD9A06B0}"/>
          </ac:cxnSpMkLst>
        </pc:cxnChg>
      </pc:sldChg>
      <pc:sldChg chg="addSp delSp modSp add mod ord">
        <pc:chgData name="Giovanni Di Sotto" userId="1275096a-fa06-49c6-86a7-530a465eba5b" providerId="ADAL" clId="{6168A11A-F3E8-4463-BC77-3DFC2C769414}" dt="2024-09-04T14:49:55.517" v="7944"/>
        <pc:sldMkLst>
          <pc:docMk/>
          <pc:sldMk cId="565428959" sldId="291"/>
        </pc:sldMkLst>
        <pc:spChg chg="mod">
          <ac:chgData name="Giovanni Di Sotto" userId="1275096a-fa06-49c6-86a7-530a465eba5b" providerId="ADAL" clId="{6168A11A-F3E8-4463-BC77-3DFC2C769414}" dt="2024-09-04T13:49:16.374" v="4426" actId="20577"/>
          <ac:spMkLst>
            <pc:docMk/>
            <pc:sldMk cId="565428959" sldId="291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3:50:57.364" v="4734" actId="20577"/>
          <ac:spMkLst>
            <pc:docMk/>
            <pc:sldMk cId="565428959" sldId="291"/>
            <ac:spMk id="3" creationId="{F7330DBE-F449-4042-966D-FE3379E67A56}"/>
          </ac:spMkLst>
        </pc:spChg>
        <pc:spChg chg="del">
          <ac:chgData name="Giovanni Di Sotto" userId="1275096a-fa06-49c6-86a7-530a465eba5b" providerId="ADAL" clId="{6168A11A-F3E8-4463-BC77-3DFC2C769414}" dt="2024-09-04T13:51:15.746" v="4738" actId="478"/>
          <ac:spMkLst>
            <pc:docMk/>
            <pc:sldMk cId="565428959" sldId="291"/>
            <ac:spMk id="5" creationId="{C7B5F2C6-7021-045B-88B1-122CED16B979}"/>
          </ac:spMkLst>
        </pc:spChg>
        <pc:spChg chg="add mod">
          <ac:chgData name="Giovanni Di Sotto" userId="1275096a-fa06-49c6-86a7-530a465eba5b" providerId="ADAL" clId="{6168A11A-F3E8-4463-BC77-3DFC2C769414}" dt="2024-09-04T14:49:55.517" v="7944"/>
          <ac:spMkLst>
            <pc:docMk/>
            <pc:sldMk cId="565428959" sldId="291"/>
            <ac:spMk id="5" creationId="{F6242EF4-FDF8-7DC9-5255-39AEA2E73195}"/>
          </ac:spMkLst>
        </pc:spChg>
        <pc:picChg chg="add mod ord">
          <ac:chgData name="Giovanni Di Sotto" userId="1275096a-fa06-49c6-86a7-530a465eba5b" providerId="ADAL" clId="{6168A11A-F3E8-4463-BC77-3DFC2C769414}" dt="2024-09-04T13:51:11.015" v="4736" actId="1440"/>
          <ac:picMkLst>
            <pc:docMk/>
            <pc:sldMk cId="565428959" sldId="291"/>
            <ac:picMk id="8" creationId="{F62AB3BA-095F-982F-8CC5-52635F08F5DA}"/>
          </ac:picMkLst>
        </pc:picChg>
        <pc:picChg chg="del">
          <ac:chgData name="Giovanni Di Sotto" userId="1275096a-fa06-49c6-86a7-530a465eba5b" providerId="ADAL" clId="{6168A11A-F3E8-4463-BC77-3DFC2C769414}" dt="2024-09-04T13:49:09.384" v="4412" actId="478"/>
          <ac:picMkLst>
            <pc:docMk/>
            <pc:sldMk cId="565428959" sldId="291"/>
            <ac:picMk id="14" creationId="{8254B5F0-3CB7-BD07-6D36-76DA58605A56}"/>
          </ac:picMkLst>
        </pc:picChg>
        <pc:cxnChg chg="del mod">
          <ac:chgData name="Giovanni Di Sotto" userId="1275096a-fa06-49c6-86a7-530a465eba5b" providerId="ADAL" clId="{6168A11A-F3E8-4463-BC77-3DFC2C769414}" dt="2024-09-04T13:51:13.519" v="4737" actId="478"/>
          <ac:cxnSpMkLst>
            <pc:docMk/>
            <pc:sldMk cId="565428959" sldId="291"/>
            <ac:cxnSpMk id="6" creationId="{3C64848A-CAF1-9AB5-7A66-C334AD9A06B0}"/>
          </ac:cxnSpMkLst>
        </pc:cxnChg>
      </pc:sldChg>
      <pc:sldChg chg="addSp delSp modSp add mod">
        <pc:chgData name="Giovanni Di Sotto" userId="1275096a-fa06-49c6-86a7-530a465eba5b" providerId="ADAL" clId="{6168A11A-F3E8-4463-BC77-3DFC2C769414}" dt="2024-09-04T14:49:56.792" v="7945"/>
        <pc:sldMkLst>
          <pc:docMk/>
          <pc:sldMk cId="3089788273" sldId="292"/>
        </pc:sldMkLst>
        <pc:spChg chg="mod">
          <ac:chgData name="Giovanni Di Sotto" userId="1275096a-fa06-49c6-86a7-530a465eba5b" providerId="ADAL" clId="{6168A11A-F3E8-4463-BC77-3DFC2C769414}" dt="2024-09-04T13:57:54.947" v="5429" actId="113"/>
          <ac:spMkLst>
            <pc:docMk/>
            <pc:sldMk cId="3089788273" sldId="292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49:56.792" v="7945"/>
          <ac:spMkLst>
            <pc:docMk/>
            <pc:sldMk cId="3089788273" sldId="292"/>
            <ac:spMk id="5" creationId="{4245BC08-48A1-EA3B-53EB-2AECBA746E8D}"/>
          </ac:spMkLst>
        </pc:spChg>
        <pc:spChg chg="add mod">
          <ac:chgData name="Giovanni Di Sotto" userId="1275096a-fa06-49c6-86a7-530a465eba5b" providerId="ADAL" clId="{6168A11A-F3E8-4463-BC77-3DFC2C769414}" dt="2024-09-04T13:56:41.440" v="5317" actId="113"/>
          <ac:spMkLst>
            <pc:docMk/>
            <pc:sldMk cId="3089788273" sldId="292"/>
            <ac:spMk id="7" creationId="{50B0A67F-12D0-515E-E1E8-888E9C0AA633}"/>
          </ac:spMkLst>
        </pc:spChg>
        <pc:picChg chg="add mod ord">
          <ac:chgData name="Giovanni Di Sotto" userId="1275096a-fa06-49c6-86a7-530a465eba5b" providerId="ADAL" clId="{6168A11A-F3E8-4463-BC77-3DFC2C769414}" dt="2024-09-04T13:51:55.317" v="4745" actId="1440"/>
          <ac:picMkLst>
            <pc:docMk/>
            <pc:sldMk cId="3089788273" sldId="292"/>
            <ac:picMk id="6" creationId="{5C46BB41-3973-ABAC-E816-153F9704216D}"/>
          </ac:picMkLst>
        </pc:picChg>
        <pc:picChg chg="del">
          <ac:chgData name="Giovanni Di Sotto" userId="1275096a-fa06-49c6-86a7-530a465eba5b" providerId="ADAL" clId="{6168A11A-F3E8-4463-BC77-3DFC2C769414}" dt="2024-09-04T13:51:49.535" v="4743" actId="478"/>
          <ac:picMkLst>
            <pc:docMk/>
            <pc:sldMk cId="3089788273" sldId="292"/>
            <ac:picMk id="8" creationId="{F62AB3BA-095F-982F-8CC5-52635F08F5DA}"/>
          </ac:picMkLst>
        </pc:picChg>
      </pc:sldChg>
      <pc:sldChg chg="addSp delSp modSp add mod">
        <pc:chgData name="Giovanni Di Sotto" userId="1275096a-fa06-49c6-86a7-530a465eba5b" providerId="ADAL" clId="{6168A11A-F3E8-4463-BC77-3DFC2C769414}" dt="2024-09-04T14:49:58.130" v="7946"/>
        <pc:sldMkLst>
          <pc:docMk/>
          <pc:sldMk cId="1986843050" sldId="293"/>
        </pc:sldMkLst>
        <pc:spChg chg="mod">
          <ac:chgData name="Giovanni Di Sotto" userId="1275096a-fa06-49c6-86a7-530a465eba5b" providerId="ADAL" clId="{6168A11A-F3E8-4463-BC77-3DFC2C769414}" dt="2024-09-04T14:00:17.564" v="5856" actId="20577"/>
          <ac:spMkLst>
            <pc:docMk/>
            <pc:sldMk cId="1986843050" sldId="293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49:58.130" v="7946"/>
          <ac:spMkLst>
            <pc:docMk/>
            <pc:sldMk cId="1986843050" sldId="293"/>
            <ac:spMk id="5" creationId="{B04BC855-CB40-5951-FE2F-4A6C1D012BF3}"/>
          </ac:spMkLst>
        </pc:spChg>
        <pc:spChg chg="del">
          <ac:chgData name="Giovanni Di Sotto" userId="1275096a-fa06-49c6-86a7-530a465eba5b" providerId="ADAL" clId="{6168A11A-F3E8-4463-BC77-3DFC2C769414}" dt="2024-09-04T14:00:34.992" v="5857" actId="478"/>
          <ac:spMkLst>
            <pc:docMk/>
            <pc:sldMk cId="1986843050" sldId="293"/>
            <ac:spMk id="7" creationId="{50B0A67F-12D0-515E-E1E8-888E9C0AA633}"/>
          </ac:spMkLst>
        </pc:spChg>
        <pc:picChg chg="del">
          <ac:chgData name="Giovanni Di Sotto" userId="1275096a-fa06-49c6-86a7-530a465eba5b" providerId="ADAL" clId="{6168A11A-F3E8-4463-BC77-3DFC2C769414}" dt="2024-09-04T13:56:55.769" v="5321" actId="478"/>
          <ac:picMkLst>
            <pc:docMk/>
            <pc:sldMk cId="1986843050" sldId="293"/>
            <ac:picMk id="6" creationId="{5C46BB41-3973-ABAC-E816-153F9704216D}"/>
          </ac:picMkLst>
        </pc:picChg>
        <pc:picChg chg="add mod ord">
          <ac:chgData name="Giovanni Di Sotto" userId="1275096a-fa06-49c6-86a7-530a465eba5b" providerId="ADAL" clId="{6168A11A-F3E8-4463-BC77-3DFC2C769414}" dt="2024-09-04T13:57:00.979" v="5322" actId="14100"/>
          <ac:picMkLst>
            <pc:docMk/>
            <pc:sldMk cId="1986843050" sldId="293"/>
            <ac:picMk id="8" creationId="{9FECD331-0AD0-E154-43C0-E1A03D1F35E2}"/>
          </ac:picMkLst>
        </pc:picChg>
      </pc:sldChg>
      <pc:sldChg chg="addSp delSp modSp add mod">
        <pc:chgData name="Giovanni Di Sotto" userId="1275096a-fa06-49c6-86a7-530a465eba5b" providerId="ADAL" clId="{6168A11A-F3E8-4463-BC77-3DFC2C769414}" dt="2024-09-04T14:49:59.297" v="7947"/>
        <pc:sldMkLst>
          <pc:docMk/>
          <pc:sldMk cId="3044539910" sldId="294"/>
        </pc:sldMkLst>
        <pc:spChg chg="mod">
          <ac:chgData name="Giovanni Di Sotto" userId="1275096a-fa06-49c6-86a7-530a465eba5b" providerId="ADAL" clId="{6168A11A-F3E8-4463-BC77-3DFC2C769414}" dt="2024-09-04T14:04:17.014" v="6139" actId="20577"/>
          <ac:spMkLst>
            <pc:docMk/>
            <pc:sldMk cId="3044539910" sldId="294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49:59.297" v="7947"/>
          <ac:spMkLst>
            <pc:docMk/>
            <pc:sldMk cId="3044539910" sldId="294"/>
            <ac:spMk id="5" creationId="{9617AFB5-F892-7B26-132D-87DF71CCD3AD}"/>
          </ac:spMkLst>
        </pc:spChg>
        <pc:spChg chg="add mod">
          <ac:chgData name="Giovanni Di Sotto" userId="1275096a-fa06-49c6-86a7-530a465eba5b" providerId="ADAL" clId="{6168A11A-F3E8-4463-BC77-3DFC2C769414}" dt="2024-09-04T14:03:23.067" v="6059"/>
          <ac:spMkLst>
            <pc:docMk/>
            <pc:sldMk cId="3044539910" sldId="294"/>
            <ac:spMk id="7" creationId="{F299491E-E2CC-285A-D804-64454E59DD91}"/>
          </ac:spMkLst>
        </pc:spChg>
        <pc:picChg chg="add del mod ord">
          <ac:chgData name="Giovanni Di Sotto" userId="1275096a-fa06-49c6-86a7-530a465eba5b" providerId="ADAL" clId="{6168A11A-F3E8-4463-BC77-3DFC2C769414}" dt="2024-09-04T14:03:49.218" v="6063" actId="478"/>
          <ac:picMkLst>
            <pc:docMk/>
            <pc:sldMk cId="3044539910" sldId="294"/>
            <ac:picMk id="6" creationId="{51F55BFF-18B2-6D61-6124-7E71CCA691FA}"/>
          </ac:picMkLst>
        </pc:picChg>
        <pc:picChg chg="del">
          <ac:chgData name="Giovanni Di Sotto" userId="1275096a-fa06-49c6-86a7-530a465eba5b" providerId="ADAL" clId="{6168A11A-F3E8-4463-BC77-3DFC2C769414}" dt="2024-09-04T14:01:48.237" v="5862" actId="478"/>
          <ac:picMkLst>
            <pc:docMk/>
            <pc:sldMk cId="3044539910" sldId="294"/>
            <ac:picMk id="8" creationId="{9FECD331-0AD0-E154-43C0-E1A03D1F35E2}"/>
          </ac:picMkLst>
        </pc:picChg>
        <pc:picChg chg="add mod ord">
          <ac:chgData name="Giovanni Di Sotto" userId="1275096a-fa06-49c6-86a7-530a465eba5b" providerId="ADAL" clId="{6168A11A-F3E8-4463-BC77-3DFC2C769414}" dt="2024-09-04T14:03:56.608" v="6065" actId="1440"/>
          <ac:picMkLst>
            <pc:docMk/>
            <pc:sldMk cId="3044539910" sldId="294"/>
            <ac:picMk id="12" creationId="{4A48D82B-1570-39DD-5284-5AA9152951C7}"/>
          </ac:picMkLst>
        </pc:picChg>
      </pc:sldChg>
      <pc:sldChg chg="addSp delSp modSp add mod">
        <pc:chgData name="Giovanni Di Sotto" userId="1275096a-fa06-49c6-86a7-530a465eba5b" providerId="ADAL" clId="{6168A11A-F3E8-4463-BC77-3DFC2C769414}" dt="2024-09-04T14:50:00.616" v="7948"/>
        <pc:sldMkLst>
          <pc:docMk/>
          <pc:sldMk cId="3991757832" sldId="295"/>
        </pc:sldMkLst>
        <pc:spChg chg="mod">
          <ac:chgData name="Giovanni Di Sotto" userId="1275096a-fa06-49c6-86a7-530a465eba5b" providerId="ADAL" clId="{6168A11A-F3E8-4463-BC77-3DFC2C769414}" dt="2024-09-04T14:27:56.781" v="7841" actId="20577"/>
          <ac:spMkLst>
            <pc:docMk/>
            <pc:sldMk cId="3991757832" sldId="295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50:00.616" v="7948"/>
          <ac:spMkLst>
            <pc:docMk/>
            <pc:sldMk cId="3991757832" sldId="295"/>
            <ac:spMk id="5" creationId="{89C45A9A-0A9D-0452-DC6A-909BD8D6EDDC}"/>
          </ac:spMkLst>
        </pc:spChg>
        <pc:spChg chg="mod">
          <ac:chgData name="Giovanni Di Sotto" userId="1275096a-fa06-49c6-86a7-530a465eba5b" providerId="ADAL" clId="{6168A11A-F3E8-4463-BC77-3DFC2C769414}" dt="2024-09-04T14:10:24.848" v="6784" actId="20577"/>
          <ac:spMkLst>
            <pc:docMk/>
            <pc:sldMk cId="3991757832" sldId="295"/>
            <ac:spMk id="7" creationId="{F299491E-E2CC-285A-D804-64454E59DD91}"/>
          </ac:spMkLst>
        </pc:spChg>
        <pc:spChg chg="add mod">
          <ac:chgData name="Giovanni Di Sotto" userId="1275096a-fa06-49c6-86a7-530a465eba5b" providerId="ADAL" clId="{6168A11A-F3E8-4463-BC77-3DFC2C769414}" dt="2024-09-04T14:08:18.699" v="6605" actId="14100"/>
          <ac:spMkLst>
            <pc:docMk/>
            <pc:sldMk cId="3991757832" sldId="295"/>
            <ac:spMk id="8" creationId="{6A445BD9-A7D7-17FA-BBEA-0E076065F3DB}"/>
          </ac:spMkLst>
        </pc:spChg>
        <pc:spChg chg="add mod">
          <ac:chgData name="Giovanni Di Sotto" userId="1275096a-fa06-49c6-86a7-530a465eba5b" providerId="ADAL" clId="{6168A11A-F3E8-4463-BC77-3DFC2C769414}" dt="2024-09-04T14:08:55.448" v="6608" actId="1076"/>
          <ac:spMkLst>
            <pc:docMk/>
            <pc:sldMk cId="3991757832" sldId="295"/>
            <ac:spMk id="15" creationId="{6C82A032-BFF9-8028-8E2B-521EECC28B63}"/>
          </ac:spMkLst>
        </pc:spChg>
        <pc:picChg chg="add mod ord">
          <ac:chgData name="Giovanni Di Sotto" userId="1275096a-fa06-49c6-86a7-530a465eba5b" providerId="ADAL" clId="{6168A11A-F3E8-4463-BC77-3DFC2C769414}" dt="2024-09-04T14:08:07.766" v="6603" actId="1076"/>
          <ac:picMkLst>
            <pc:docMk/>
            <pc:sldMk cId="3991757832" sldId="295"/>
            <ac:picMk id="6" creationId="{2BBA0A72-BCAA-31E6-A3DD-DF941648A1AD}"/>
          </ac:picMkLst>
        </pc:picChg>
        <pc:picChg chg="del">
          <ac:chgData name="Giovanni Di Sotto" userId="1275096a-fa06-49c6-86a7-530a465eba5b" providerId="ADAL" clId="{6168A11A-F3E8-4463-BC77-3DFC2C769414}" dt="2024-09-04T14:05:01.817" v="6144" actId="478"/>
          <ac:picMkLst>
            <pc:docMk/>
            <pc:sldMk cId="3991757832" sldId="295"/>
            <ac:picMk id="12" creationId="{4A48D82B-1570-39DD-5284-5AA9152951C7}"/>
          </ac:picMkLst>
        </pc:picChg>
        <pc:cxnChg chg="add mod">
          <ac:chgData name="Giovanni Di Sotto" userId="1275096a-fa06-49c6-86a7-530a465eba5b" providerId="ADAL" clId="{6168A11A-F3E8-4463-BC77-3DFC2C769414}" dt="2024-09-04T14:28:01.475" v="7842" actId="14100"/>
          <ac:cxnSpMkLst>
            <pc:docMk/>
            <pc:sldMk cId="3991757832" sldId="295"/>
            <ac:cxnSpMk id="11" creationId="{C0F97DBB-AA16-807F-9795-DF532579D27A}"/>
          </ac:cxnSpMkLst>
        </pc:cxnChg>
        <pc:cxnChg chg="add mod">
          <ac:chgData name="Giovanni Di Sotto" userId="1275096a-fa06-49c6-86a7-530a465eba5b" providerId="ADAL" clId="{6168A11A-F3E8-4463-BC77-3DFC2C769414}" dt="2024-09-04T14:09:08.176" v="6611" actId="14100"/>
          <ac:cxnSpMkLst>
            <pc:docMk/>
            <pc:sldMk cId="3991757832" sldId="295"/>
            <ac:cxnSpMk id="16" creationId="{D784208A-94D5-D5B9-7CA8-EA8DB3109906}"/>
          </ac:cxnSpMkLst>
        </pc:cxnChg>
      </pc:sldChg>
      <pc:sldChg chg="addSp delSp modSp add mod ord">
        <pc:chgData name="Giovanni Di Sotto" userId="1275096a-fa06-49c6-86a7-530a465eba5b" providerId="ADAL" clId="{6168A11A-F3E8-4463-BC77-3DFC2C769414}" dt="2024-09-04T14:50:01.832" v="7949"/>
        <pc:sldMkLst>
          <pc:docMk/>
          <pc:sldMk cId="3280250028" sldId="296"/>
        </pc:sldMkLst>
        <pc:spChg chg="mod">
          <ac:chgData name="Giovanni Di Sotto" userId="1275096a-fa06-49c6-86a7-530a465eba5b" providerId="ADAL" clId="{6168A11A-F3E8-4463-BC77-3DFC2C769414}" dt="2024-09-04T14:11:37.406" v="6853" actId="20577"/>
          <ac:spMkLst>
            <pc:docMk/>
            <pc:sldMk cId="3280250028" sldId="296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4:14:01.317" v="7241" actId="20577"/>
          <ac:spMkLst>
            <pc:docMk/>
            <pc:sldMk cId="3280250028" sldId="296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50:01.832" v="7949"/>
          <ac:spMkLst>
            <pc:docMk/>
            <pc:sldMk cId="3280250028" sldId="296"/>
            <ac:spMk id="5" creationId="{A1BEEA94-878A-E21D-2FAC-0ECE808F93C0}"/>
          </ac:spMkLst>
        </pc:spChg>
        <pc:spChg chg="mod">
          <ac:chgData name="Giovanni Di Sotto" userId="1275096a-fa06-49c6-86a7-530a465eba5b" providerId="ADAL" clId="{6168A11A-F3E8-4463-BC77-3DFC2C769414}" dt="2024-09-04T14:15:18.313" v="7504" actId="20577"/>
          <ac:spMkLst>
            <pc:docMk/>
            <pc:sldMk cId="3280250028" sldId="296"/>
            <ac:spMk id="7" creationId="{F299491E-E2CC-285A-D804-64454E59DD91}"/>
          </ac:spMkLst>
        </pc:spChg>
        <pc:picChg chg="add mod ord">
          <ac:chgData name="Giovanni Di Sotto" userId="1275096a-fa06-49c6-86a7-530a465eba5b" providerId="ADAL" clId="{6168A11A-F3E8-4463-BC77-3DFC2C769414}" dt="2024-09-04T14:11:16.079" v="6822" actId="14100"/>
          <ac:picMkLst>
            <pc:docMk/>
            <pc:sldMk cId="3280250028" sldId="296"/>
            <ac:picMk id="6" creationId="{A59202B3-5E80-65A1-34B0-B0CA893EAAC8}"/>
          </ac:picMkLst>
        </pc:picChg>
        <pc:picChg chg="del">
          <ac:chgData name="Giovanni Di Sotto" userId="1275096a-fa06-49c6-86a7-530a465eba5b" providerId="ADAL" clId="{6168A11A-F3E8-4463-BC77-3DFC2C769414}" dt="2024-09-04T14:11:10.119" v="6820" actId="478"/>
          <ac:picMkLst>
            <pc:docMk/>
            <pc:sldMk cId="3280250028" sldId="296"/>
            <ac:picMk id="12" creationId="{4A48D82B-1570-39DD-5284-5AA9152951C7}"/>
          </ac:picMkLst>
        </pc:picChg>
      </pc:sldChg>
      <pc:sldChg chg="addSp modSp add mod ord">
        <pc:chgData name="Giovanni Di Sotto" userId="1275096a-fa06-49c6-86a7-530a465eba5b" providerId="ADAL" clId="{6168A11A-F3E8-4463-BC77-3DFC2C769414}" dt="2024-09-04T14:50:02.852" v="7950"/>
        <pc:sldMkLst>
          <pc:docMk/>
          <pc:sldMk cId="953820743" sldId="297"/>
        </pc:sldMkLst>
        <pc:spChg chg="mod">
          <ac:chgData name="Giovanni Di Sotto" userId="1275096a-fa06-49c6-86a7-530a465eba5b" providerId="ADAL" clId="{6168A11A-F3E8-4463-BC77-3DFC2C769414}" dt="2024-09-04T14:15:59.886" v="7528" actId="20577"/>
          <ac:spMkLst>
            <pc:docMk/>
            <pc:sldMk cId="953820743" sldId="297"/>
            <ac:spMk id="2" creationId="{EF4BF9E4-62F2-452D-DB33-910D164B4524}"/>
          </ac:spMkLst>
        </pc:spChg>
        <pc:spChg chg="mod">
          <ac:chgData name="Giovanni Di Sotto" userId="1275096a-fa06-49c6-86a7-530a465eba5b" providerId="ADAL" clId="{6168A11A-F3E8-4463-BC77-3DFC2C769414}" dt="2024-09-04T14:18:19.757" v="7768" actId="20577"/>
          <ac:spMkLst>
            <pc:docMk/>
            <pc:sldMk cId="953820743" sldId="297"/>
            <ac:spMk id="3" creationId="{F7330DBE-F449-4042-966D-FE3379E67A56}"/>
          </ac:spMkLst>
        </pc:spChg>
        <pc:spChg chg="add mod">
          <ac:chgData name="Giovanni Di Sotto" userId="1275096a-fa06-49c6-86a7-530a465eba5b" providerId="ADAL" clId="{6168A11A-F3E8-4463-BC77-3DFC2C769414}" dt="2024-09-04T14:50:02.852" v="7950"/>
          <ac:spMkLst>
            <pc:docMk/>
            <pc:sldMk cId="953820743" sldId="297"/>
            <ac:spMk id="6" creationId="{53CBD04D-2A0F-07D1-C702-5804B9D18AF3}"/>
          </ac:spMkLst>
        </pc:spChg>
        <pc:picChg chg="mod">
          <ac:chgData name="Giovanni Di Sotto" userId="1275096a-fa06-49c6-86a7-530a465eba5b" providerId="ADAL" clId="{6168A11A-F3E8-4463-BC77-3DFC2C769414}" dt="2024-09-04T14:18:47.846" v="7774" actId="1076"/>
          <ac:picMkLst>
            <pc:docMk/>
            <pc:sldMk cId="953820743" sldId="297"/>
            <ac:picMk id="7" creationId="{7150E37F-F10F-C376-AB67-B2CF2FE253F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BA63F5B6-C11E-8F80-D540-B5665A12A8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81A7648C-67DE-B5D9-A4E3-3FC4878BB5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35067-87CD-487C-9760-C00C7A4C4A30}" type="datetimeFigureOut">
              <a:rPr lang="it-IT" smtClean="0"/>
              <a:t>26/03/2025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63BA00ED-066D-D743-F3AF-983BF2C96F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909AA6AF-CA3E-00D3-50B5-BE8E61A56F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6F905-78BA-4721-BA70-FBD877919D9E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507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C2334-6D18-48D7-BE8C-C8677437EFF4}" type="datetimeFigureOut">
              <a:rPr lang="it-IT" smtClean="0"/>
              <a:t>26/03/2025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28F0A2-E0AC-4753-9EEA-E8CE516640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2235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9CD01D1-FE0A-CA71-B1AA-F7317F02DC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4F3731EB-93C9-6CE6-363D-30A226948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6C87235D-E467-BA3E-325C-2C55E704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0D562-2CD0-4107-B1A9-E859B025D0A6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6A17DB5-27BF-8F4C-1961-368B97F8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07B2301-E321-8E26-B7FA-06AD40B6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073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C1F43BE-57E3-AC66-8AED-F81A3028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718BFEB0-96CB-91E8-4FD3-ABFE0BEE1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C76342C-4E4F-C99C-1BF3-18BBE927B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BF49A-262E-49E2-B001-B8FE86BBA66C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17FB36DF-0FF7-BE69-AE7A-65D36A21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FF9796EF-99A9-BB23-396F-788AB5C5E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45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166A802-5A07-0F4F-8C62-0F2C3D2C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15C55253-C1DC-D54C-93F2-70ED82923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86BD4752-AD4A-25FB-0F78-CE35DCBBC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C3B40-0AF9-4007-AFA3-6C6FC15AD69A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68329F5-0673-CC1B-2252-52BA4ACA4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4DB7B6D-20B8-2BF3-4EA6-C5C002DB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02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46F1746-9084-DC99-A95B-CC36DF978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D629FED2-A5F5-D570-B341-8A2332CF0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B10A7C34-66C5-D8EA-11FF-7971D8ABA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5BCC8C3A-1213-9CCA-2741-D8E6B7D8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4A8F-A779-46FC-920B-72E3CE8196D2}" type="datetime1">
              <a:rPr lang="it-IT" smtClean="0"/>
              <a:t>26/03/2025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26AE4D66-57D9-9F1E-1E30-CB5C537EE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B4419430-C497-D8CF-FEEF-04D67C72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13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D4DB0B2-D4A7-C9CB-72A5-B3A14E5B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6DB4BF6F-815C-1C9A-1A06-380B64632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D86074E6-FEA4-F009-8A6A-34C19E812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53E395D0-DF81-EA5C-A9EB-7A62E09969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BA326F54-19F1-1AF2-B3CD-14FEF8973C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C28E8951-086A-3941-CB61-E6FD193C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4753-C301-478C-8857-AB77F6E21CC0}" type="datetime1">
              <a:rPr lang="it-IT" smtClean="0"/>
              <a:t>26/03/2025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A49DCF7D-F4C5-F06C-2C79-9E7A89943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750EA4F9-13C6-E2D1-9ED5-AE01B183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022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7B28B87-AE99-337F-6797-9BA2912B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9714601B-3C4A-1A5A-190B-8D771424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993A-29B0-45F8-AE18-5CB166CE317C}" type="datetime1">
              <a:rPr lang="it-IT" smtClean="0"/>
              <a:t>26/03/2025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D869C7E1-C38A-7032-C5AB-B9BF53690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C2D113CA-C2BB-BE09-74AB-34DAE4A65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1338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D8E5538A-5542-C75F-C31C-7FFBF631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B048B-48B0-47DC-90C4-6955F470F9CA}" type="datetime1">
              <a:rPr lang="it-IT" smtClean="0"/>
              <a:t>26/03/2025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7B268C60-29B1-A862-C9A5-B7104DF31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8010CE9-BF4C-8DE2-5F71-1DBE9451A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448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9E39587-75F1-987C-4757-7DA34803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F565F597-078D-3274-F025-B4AFBA0D3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E33CF830-624C-B400-0F47-B1CBE66CF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A8EAA8BE-8C7B-92DE-6718-6FE0D9168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2E5C9-8D42-4FB9-A102-DD21242C2F70}" type="datetime1">
              <a:rPr lang="it-IT" smtClean="0"/>
              <a:t>26/03/2025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CA999810-0C7F-EFA0-625A-396D47DB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3F7660D5-4796-3601-0209-BB4517769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840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B96E86A-7E79-D1B8-6516-6BE3765F3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6BCCD7E1-B668-3BAE-F4FC-08F3CAF90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A0ECE1A-25E2-715F-B825-4EF7C111B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xmlns="" id="{4261A902-7680-1A2F-872D-B4592BBA2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E4ABA-7BA4-4D84-AEE6-7F80BC54AE5F}" type="datetime1">
              <a:rPr lang="it-IT" smtClean="0"/>
              <a:t>26/03/2025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xmlns="" id="{21193896-3BA6-FF0C-EA37-1797A7E0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BFC841E4-2C88-7F6B-1B96-F1A10EB3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325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3D071E1-5D1A-5ED7-B6F9-86E4FE59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AC986CA4-2910-D75E-0EE4-1CAF0D487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52A50E9-C807-7E96-F2D3-1C46A7A41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D6BA2-923E-4707-82DD-DBE3D0666D88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B05D4D60-6F42-2E06-29CB-95B36FDD4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27A8D41E-9724-2962-AD65-3D2CF002B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262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xmlns="" id="{FB2362F2-E6DC-D74C-9674-14BED3090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xmlns="" id="{1E9675EB-C98E-46A2-DD7A-826604843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DF86F374-23ED-12A5-E822-3B67A2EA3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5897B-2785-4619-8FDD-C176E8C64526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D59BA6ED-5CE4-5E88-3869-B2DC97A0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186BC662-0613-DB2B-D34A-97EE098EC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8318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1">
                <a:lumMod val="95000"/>
              </a:schemeClr>
            </a:gs>
            <a:gs pos="83000">
              <a:schemeClr val="bg1">
                <a:lumMod val="8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1F20F115-6F40-D73C-85A3-F78D8CC17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F5980195-6380-4589-7151-14846C6CC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ACF34847-A3A1-D0C6-5D0F-4EEBAA0D0A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144A6-1F6E-4637-A3DC-F8754CC71C8B}" type="datetime1">
              <a:rPr lang="it-IT" smtClean="0"/>
              <a:t>26/03/2025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6DBA1B69-4960-975C-DAB2-0FFBEEF2E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35AE451-0801-86D1-65B1-E2A389ED4F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574A2-4181-47F3-8A93-084833413A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454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ssistenza@skyvote.it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D71708D8-17E3-338F-AB83-39E6F97E11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692956" y="5542547"/>
            <a:ext cx="1763139" cy="61905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F3233C9D-BC30-CCA7-C4E1-2C45C87E2781}"/>
              </a:ext>
            </a:extLst>
          </p:cNvPr>
          <p:cNvSpPr txBox="1"/>
          <p:nvPr/>
        </p:nvSpPr>
        <p:spPr>
          <a:xfrm>
            <a:off x="3772441" y="1676017"/>
            <a:ext cx="8419559" cy="222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Modalità operative di voto </a:t>
            </a:r>
          </a:p>
          <a:p>
            <a:pPr>
              <a:lnSpc>
                <a:spcPct val="150000"/>
              </a:lnSpc>
            </a:pP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per il rinnovo dei membri del Consiglio </a:t>
            </a:r>
          </a:p>
          <a:p>
            <a:pPr>
              <a:lnSpc>
                <a:spcPct val="150000"/>
              </a:lnSpc>
            </a:pPr>
            <a:r>
              <a:rPr lang="it-IT" sz="3200">
                <a:solidFill>
                  <a:schemeClr val="accent1">
                    <a:lumMod val="7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dell’Ordine </a:t>
            </a:r>
            <a:r>
              <a:rPr lang="it-IT" sz="3200" dirty="0">
                <a:solidFill>
                  <a:schemeClr val="accent1">
                    <a:lumMod val="7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dei Geologi della Puglia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xmlns="" id="{D2D0FC65-6470-2048-80C9-B57EA371B588}"/>
              </a:ext>
            </a:extLst>
          </p:cNvPr>
          <p:cNvCxnSpPr>
            <a:cxnSpLocks/>
          </p:cNvCxnSpPr>
          <p:nvPr/>
        </p:nvCxnSpPr>
        <p:spPr>
          <a:xfrm>
            <a:off x="3304674" y="282023"/>
            <a:ext cx="60157" cy="61656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9233F14E-16BF-5688-31B9-6FA2DD2CA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6" y="282023"/>
            <a:ext cx="1763140" cy="148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86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63788" y="1381136"/>
            <a:ext cx="80259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latin typeface="Roboto" panose="02000000000000000000" pitchFamily="2" charset="0"/>
                <a:ea typeface="Roboto" panose="02000000000000000000" pitchFamily="2" charset="0"/>
              </a:rPr>
              <a:t>L’Ordine dei Geologi </a:t>
            </a:r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ha indetto le elezioni per il rinnovo dei membri del Consiglio dell’Ordine, che si terranno </a:t>
            </a:r>
            <a:r>
              <a:rPr lang="it-IT" sz="2000" b="1" dirty="0">
                <a:latin typeface="Roboto" panose="02000000000000000000" pitchFamily="2" charset="0"/>
                <a:ea typeface="Roboto" panose="02000000000000000000" pitchFamily="2" charset="0"/>
              </a:rPr>
              <a:t>attraverso le modalità di voto elettronico da remoto.</a:t>
            </a:r>
          </a:p>
          <a:p>
            <a:pPr algn="just"/>
            <a:endParaRPr lang="it-IT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Per votare è necessario disporre di una PEC attiva e funzionante, di un dispositivo connesso ad internet in modo stabile e certo (Personal Computer, Smartphone, Tablet, ecc.) e di un telefono cellulare con numero attivo e coperto da segnale telefonico.</a:t>
            </a:r>
          </a:p>
          <a:p>
            <a:pPr algn="just"/>
            <a:endParaRPr lang="it-IT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just"/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Questo documento rappresenta il manuale operativo per l’esplicazione delle operazioni di voto.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E3574A2-4181-47F3-8A93-084833413A62}" type="slidenum">
              <a:rPr lang="it-IT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/>
              <a:t>2</a:t>
            </a:fld>
            <a:endParaRPr lang="it-IT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295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Manuale d’uso</a:t>
            </a:r>
          </a:p>
          <a:p>
            <a:r>
              <a:rPr lang="it-IT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Introduzione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7150E37F-F10F-C376-AB67-B2CF2FE253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3C6E26CB-90BA-60D2-6002-B3A25C31D923}"/>
              </a:ext>
            </a:extLst>
          </p:cNvPr>
          <p:cNvSpPr txBox="1"/>
          <p:nvPr/>
        </p:nvSpPr>
        <p:spPr>
          <a:xfrm>
            <a:off x="417443" y="6052796"/>
            <a:ext cx="1667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Rev. 1.03 del 04/09/2024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642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xmlns="" id="{CD80D631-5E94-3573-4D4B-29BECDD6A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8796" y="1538191"/>
            <a:ext cx="5190146" cy="298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Accesso tramite Token Link via PEC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All’avente diritto viene inviata qualche giorno prima una PEC contenente un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token link univoco personale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per l’accesso alla cabina elettorale.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Nella PEC è indicata anche una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password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che servirà per l’autenticazione nei passaggi successivi.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57EA5F0A-D197-FC9A-9DB7-7CD4C5AA9BAD}"/>
              </a:ext>
            </a:extLst>
          </p:cNvPr>
          <p:cNvSpPr txBox="1"/>
          <p:nvPr/>
        </p:nvSpPr>
        <p:spPr>
          <a:xfrm>
            <a:off x="389613" y="5224762"/>
            <a:ext cx="380867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il token link e la password sono personali ed è vietato condividerlo con altri utenti.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295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Accesso alla Piattaforma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xmlns="" id="{EEBDB3C0-35FB-530E-A55C-2634ACFE7359}"/>
              </a:ext>
            </a:extLst>
          </p:cNvPr>
          <p:cNvSpPr/>
          <p:nvPr/>
        </p:nvSpPr>
        <p:spPr>
          <a:xfrm>
            <a:off x="6604779" y="2324034"/>
            <a:ext cx="2181412" cy="2911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xmlns="" id="{F7CD6C34-3921-C1EF-876F-E02332E2C3C4}"/>
              </a:ext>
            </a:extLst>
          </p:cNvPr>
          <p:cNvSpPr/>
          <p:nvPr/>
        </p:nvSpPr>
        <p:spPr>
          <a:xfrm>
            <a:off x="6903466" y="3115571"/>
            <a:ext cx="1063488" cy="291168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xmlns="" id="{888E02C7-7745-6A9D-BF64-D5DA601DC20A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4198289" y="2469618"/>
            <a:ext cx="2406490" cy="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0E05D479-0615-5D09-0795-820055379091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3737113" y="3261155"/>
            <a:ext cx="3166353" cy="167845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77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D0783A3-A763-99ED-E6F9-5504950959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55576" y="1084762"/>
            <a:ext cx="5884166" cy="41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Accesso all’urna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Il link nella PEC manda l’utente alla pagina d’accesso del sistema di voto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SkyVote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Cloud per l’inizio della procedura di voto.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295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Accesso alla Piattaforma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3B649F6A-DF06-E8D5-7631-7D2D56BE4A3F}"/>
              </a:ext>
            </a:extLst>
          </p:cNvPr>
          <p:cNvSpPr txBox="1"/>
          <p:nvPr/>
        </p:nvSpPr>
        <p:spPr>
          <a:xfrm>
            <a:off x="389613" y="5224762"/>
            <a:ext cx="380867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tenere a portata di mano il telefono cellulare assicurandosi che sia sotto copertura della rete mobile</a:t>
            </a:r>
          </a:p>
        </p:txBody>
      </p:sp>
    </p:spTree>
    <p:extLst>
      <p:ext uri="{BB962C8B-B14F-4D97-AF65-F5344CB8AC3E}">
        <p14:creationId xmlns:p14="http://schemas.microsoft.com/office/powerpoint/2010/main" val="1978646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B4BD833F-D492-E429-072D-B137C572F5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60158"/>
            <a:ext cx="7360000" cy="3589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Consenso al trattamento dei dati e Policy Privacy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La prima pagina della procedura prevede il consenso al trattamento dei dati personali.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Tali dati saranno utilizzati dalla piattaforma per le sole finalità inerenti al voto e saranno distrutti passato il periodo previsto dalla legge.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Clicca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AVANTI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311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Processo di autenticazione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3B649F6A-DF06-E8D5-7631-7D2D56BE4A3F}"/>
              </a:ext>
            </a:extLst>
          </p:cNvPr>
          <p:cNvSpPr txBox="1"/>
          <p:nvPr/>
        </p:nvSpPr>
        <p:spPr>
          <a:xfrm>
            <a:off x="389613" y="5224762"/>
            <a:ext cx="380867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sarà possibile cliccare il tasto solo se si è letto tutto il testo fino in fondo.</a:t>
            </a:r>
          </a:p>
        </p:txBody>
      </p:sp>
    </p:spTree>
    <p:extLst>
      <p:ext uri="{BB962C8B-B14F-4D97-AF65-F5344CB8AC3E}">
        <p14:creationId xmlns:p14="http://schemas.microsoft.com/office/powerpoint/2010/main" val="18688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C7EBCED8-A6D8-F972-B2A6-3C61365AAE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56294"/>
            <a:ext cx="7360000" cy="3596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Inserimento </a:t>
            </a:r>
            <a:r>
              <a:rPr lang="it-IT" sz="20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credenziali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Nell’apposito campo sarà necessario inserire il proprio 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codice fiscale 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 la 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password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che si trova nel corpo della PEC d’accesso al voto.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E’ possibile fare copia e incolla del codice della password.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Clicca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AVANTI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190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Processo di autenticazione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23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63E6D972-FE12-B4A1-41D7-43CE086506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2018" y="1321246"/>
            <a:ext cx="7360000" cy="3589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Verifica dei dati personali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 questa fase sarà necessario verificare se i dati di contatto e del numero di cellulare inseriti nel passaggio precedente siano corretti, nel caso mettere il check sul box </a:t>
            </a:r>
            <a:r>
              <a:rPr kumimoji="0" lang="it-IT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CONFERMO DATI PERSONALI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».</a:t>
            </a: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Clicca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AVANTI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Processo di autenticazione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3B649F6A-DF06-E8D5-7631-7D2D56BE4A3F}"/>
              </a:ext>
            </a:extLst>
          </p:cNvPr>
          <p:cNvSpPr txBox="1"/>
          <p:nvPr/>
        </p:nvSpPr>
        <p:spPr>
          <a:xfrm>
            <a:off x="389613" y="4969273"/>
            <a:ext cx="380867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nel caso i dati non siano corretti contattare l’ordine e ripetere la procedura.</a:t>
            </a:r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xmlns="" id="{C7B5F2C6-7021-045B-88B1-122CED16B979}"/>
              </a:ext>
            </a:extLst>
          </p:cNvPr>
          <p:cNvSpPr/>
          <p:nvPr/>
        </p:nvSpPr>
        <p:spPr>
          <a:xfrm>
            <a:off x="6361104" y="3349242"/>
            <a:ext cx="1520626" cy="37954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3C64848A-CAF1-9AB5-7A66-C334AD9A06B0}"/>
              </a:ext>
            </a:extLst>
          </p:cNvPr>
          <p:cNvCxnSpPr>
            <a:cxnSpLocks/>
          </p:cNvCxnSpPr>
          <p:nvPr/>
        </p:nvCxnSpPr>
        <p:spPr>
          <a:xfrm flipH="1" flipV="1">
            <a:off x="3687417" y="3154761"/>
            <a:ext cx="2673687" cy="384254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602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xmlns="" id="{8254B5F0-3CB7-BD07-6D36-76DA58605A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9564" y="1525400"/>
            <a:ext cx="7360000" cy="3593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Assunzione di responsabilità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 questa fase l’utente si assume la responsabilità civile e penale di espletare il voto secondo quanto previsto dalla legge ed i regolamenti relativi alle elezioni.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Cliccare sul check box 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CONFERMO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».</a:t>
            </a: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Clicca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AVANTI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Processo di autenticazione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xmlns="" id="{C7B5F2C6-7021-045B-88B1-122CED16B979}"/>
              </a:ext>
            </a:extLst>
          </p:cNvPr>
          <p:cNvSpPr/>
          <p:nvPr/>
        </p:nvSpPr>
        <p:spPr>
          <a:xfrm>
            <a:off x="6470373" y="3552559"/>
            <a:ext cx="854765" cy="31376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3C64848A-CAF1-9AB5-7A66-C334AD9A06B0}"/>
              </a:ext>
            </a:extLst>
          </p:cNvPr>
          <p:cNvCxnSpPr>
            <a:cxnSpLocks/>
            <a:stCxn id="5" idx="2"/>
          </p:cNvCxnSpPr>
          <p:nvPr/>
        </p:nvCxnSpPr>
        <p:spPr>
          <a:xfrm flipH="1" flipV="1">
            <a:off x="4094922" y="3364143"/>
            <a:ext cx="2375451" cy="345298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e 10">
            <a:extLst>
              <a:ext uri="{FF2B5EF4-FFF2-40B4-BE49-F238E27FC236}">
                <a16:creationId xmlns:a16="http://schemas.microsoft.com/office/drawing/2014/main" xmlns="" id="{3E7191E0-EC7E-505A-77B6-E7C1A6482DC9}"/>
              </a:ext>
            </a:extLst>
          </p:cNvPr>
          <p:cNvSpPr/>
          <p:nvPr/>
        </p:nvSpPr>
        <p:spPr>
          <a:xfrm>
            <a:off x="7848291" y="4529122"/>
            <a:ext cx="898735" cy="30552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xmlns="" id="{036D3300-1F84-6BA2-0DC4-BAE437CB2BE5}"/>
              </a:ext>
            </a:extLst>
          </p:cNvPr>
          <p:cNvCxnSpPr>
            <a:cxnSpLocks/>
          </p:cNvCxnSpPr>
          <p:nvPr/>
        </p:nvCxnSpPr>
        <p:spPr>
          <a:xfrm flipH="1" flipV="1">
            <a:off x="3240157" y="3895081"/>
            <a:ext cx="4608134" cy="751151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686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AFDD1946-C9BB-ED37-E4DD-0889D9C0AC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1196" y="1174211"/>
            <a:ext cx="7360000" cy="3595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xmlns="" id="{C7B5F2C6-7021-045B-88B1-122CED16B979}"/>
              </a:ext>
            </a:extLst>
          </p:cNvPr>
          <p:cNvSpPr/>
          <p:nvPr/>
        </p:nvSpPr>
        <p:spPr>
          <a:xfrm>
            <a:off x="5945784" y="1698556"/>
            <a:ext cx="792848" cy="30172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xmlns="" id="{553CAD91-1DBA-85B0-E9E5-F6ABD7DD33F6}"/>
              </a:ext>
            </a:extLst>
          </p:cNvPr>
          <p:cNvSpPr txBox="1"/>
          <p:nvPr/>
        </p:nvSpPr>
        <p:spPr>
          <a:xfrm>
            <a:off x="417443" y="776743"/>
            <a:ext cx="3808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Roboto" panose="02000000000000000000" pitchFamily="2" charset="0"/>
                <a:ea typeface="Roboto" panose="02000000000000000000" pitchFamily="2" charset="0"/>
              </a:rPr>
              <a:t>La schermata della Scheda Elettorale</a:t>
            </a:r>
          </a:p>
          <a:p>
            <a:endParaRPr lang="it-IT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it-IT" sz="1600" dirty="0">
                <a:latin typeface="Roboto" panose="02000000000000000000" pitchFamily="2" charset="0"/>
                <a:ea typeface="Roboto" panose="02000000000000000000" pitchFamily="2" charset="0"/>
              </a:rPr>
              <a:t>La pagina con le schede è costituita da 4 aree: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xmlns="" id="{D87B1B11-6319-A878-7E36-4DB5A1628BC6}"/>
              </a:ext>
            </a:extLst>
          </p:cNvPr>
          <p:cNvSpPr txBox="1"/>
          <p:nvPr/>
        </p:nvSpPr>
        <p:spPr>
          <a:xfrm>
            <a:off x="237443" y="2377672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xmlns="" id="{AC3692F1-A34A-9C2D-8514-347733F59908}"/>
              </a:ext>
            </a:extLst>
          </p:cNvPr>
          <p:cNvSpPr txBox="1"/>
          <p:nvPr/>
        </p:nvSpPr>
        <p:spPr>
          <a:xfrm>
            <a:off x="667109" y="2302569"/>
            <a:ext cx="35311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TIMER DEL TEMPO</a:t>
            </a:r>
          </a:p>
          <a:p>
            <a:pPr algn="l"/>
            <a:r>
              <a:rPr lang="it-IT" sz="1600" dirty="0">
                <a:latin typeface="Roboto" panose="02000000000000000000" pitchFamily="2" charset="0"/>
                <a:ea typeface="Roboto" panose="02000000000000000000" pitchFamily="2" charset="0"/>
              </a:rPr>
              <a:t>20 minuti per espletare l’intero processo di voto, scaduto il tempo il processo riprende dalla PEC 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xmlns="" id="{D821B240-3EE5-72C8-CC64-9EBA31261975}"/>
              </a:ext>
            </a:extLst>
          </p:cNvPr>
          <p:cNvSpPr txBox="1"/>
          <p:nvPr/>
        </p:nvSpPr>
        <p:spPr>
          <a:xfrm>
            <a:off x="237443" y="3491834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xmlns="" id="{36B5EEB5-197C-ED39-CE03-E1075BA41F87}"/>
              </a:ext>
            </a:extLst>
          </p:cNvPr>
          <p:cNvSpPr txBox="1"/>
          <p:nvPr/>
        </p:nvSpPr>
        <p:spPr>
          <a:xfrm>
            <a:off x="667109" y="3416731"/>
            <a:ext cx="35311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CONTATORE PREFERENZE</a:t>
            </a:r>
          </a:p>
          <a:p>
            <a:pPr algn="l"/>
            <a:r>
              <a:rPr lang="it-IT" sz="1600" dirty="0">
                <a:latin typeface="Roboto" panose="02000000000000000000" pitchFamily="2" charset="0"/>
                <a:ea typeface="Roboto" panose="02000000000000000000" pitchFamily="2" charset="0"/>
              </a:rPr>
              <a:t>Riporta il numero di preferenze espresse in base a quello massimo esprimibile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xmlns="" id="{A44CD43C-06B0-5C76-524A-C43377E632C8}"/>
              </a:ext>
            </a:extLst>
          </p:cNvPr>
          <p:cNvSpPr txBox="1"/>
          <p:nvPr/>
        </p:nvSpPr>
        <p:spPr>
          <a:xfrm>
            <a:off x="237443" y="4573525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xmlns="" id="{2364CD0E-738B-B58E-D62E-1C29884FBAD5}"/>
              </a:ext>
            </a:extLst>
          </p:cNvPr>
          <p:cNvSpPr txBox="1"/>
          <p:nvPr/>
        </p:nvSpPr>
        <p:spPr>
          <a:xfrm>
            <a:off x="667109" y="4498422"/>
            <a:ext cx="3531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SEZIONE DI VOTO</a:t>
            </a:r>
          </a:p>
          <a:p>
            <a:pPr algn="l"/>
            <a:r>
              <a:rPr lang="it-IT" sz="1600" dirty="0">
                <a:latin typeface="Roboto" panose="02000000000000000000" pitchFamily="2" charset="0"/>
                <a:ea typeface="Roboto" panose="02000000000000000000" pitchFamily="2" charset="0"/>
              </a:rPr>
              <a:t>Indica per quale sezione dell’Albo si sta votando.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xmlns="" id="{56956FBD-1814-F362-DBA4-042A9076DE7F}"/>
              </a:ext>
            </a:extLst>
          </p:cNvPr>
          <p:cNvSpPr txBox="1"/>
          <p:nvPr/>
        </p:nvSpPr>
        <p:spPr>
          <a:xfrm>
            <a:off x="10707203" y="1437608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1</a:t>
            </a:r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xmlns="" id="{CD2BB7C6-20D3-1E2B-01A4-774EABBDCD16}"/>
              </a:ext>
            </a:extLst>
          </p:cNvPr>
          <p:cNvSpPr/>
          <p:nvPr/>
        </p:nvSpPr>
        <p:spPr>
          <a:xfrm>
            <a:off x="9914355" y="1450489"/>
            <a:ext cx="792848" cy="39893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xmlns="" id="{A9CCEE7A-3416-86D6-C2C5-FFDBB1BBE01A}"/>
              </a:ext>
            </a:extLst>
          </p:cNvPr>
          <p:cNvSpPr txBox="1"/>
          <p:nvPr/>
        </p:nvSpPr>
        <p:spPr>
          <a:xfrm>
            <a:off x="5554244" y="1601422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2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xmlns="" id="{E8A188B3-AA29-774C-5F1A-C93420F9F32E}"/>
              </a:ext>
            </a:extLst>
          </p:cNvPr>
          <p:cNvSpPr/>
          <p:nvPr/>
        </p:nvSpPr>
        <p:spPr>
          <a:xfrm>
            <a:off x="6897520" y="1869432"/>
            <a:ext cx="447497" cy="22577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xmlns="" id="{CBC37EE8-91DC-E1CC-0254-89EF69A59BA4}"/>
              </a:ext>
            </a:extLst>
          </p:cNvPr>
          <p:cNvSpPr txBox="1"/>
          <p:nvPr/>
        </p:nvSpPr>
        <p:spPr>
          <a:xfrm>
            <a:off x="7764387" y="1725872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3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xmlns="" id="{5BCDE333-2850-CE69-0E4C-C91999F2D59D}"/>
              </a:ext>
            </a:extLst>
          </p:cNvPr>
          <p:cNvSpPr/>
          <p:nvPr/>
        </p:nvSpPr>
        <p:spPr>
          <a:xfrm>
            <a:off x="5585784" y="2156395"/>
            <a:ext cx="5121419" cy="249283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xmlns="" id="{3AAB364B-7146-2330-6104-3B4CB0F426F5}"/>
              </a:ext>
            </a:extLst>
          </p:cNvPr>
          <p:cNvSpPr txBox="1"/>
          <p:nvPr/>
        </p:nvSpPr>
        <p:spPr>
          <a:xfrm>
            <a:off x="5585784" y="2302569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xmlns="" id="{61E64F6B-E3C6-D410-3BC8-15883B1B96B2}"/>
              </a:ext>
            </a:extLst>
          </p:cNvPr>
          <p:cNvSpPr txBox="1"/>
          <p:nvPr/>
        </p:nvSpPr>
        <p:spPr>
          <a:xfrm>
            <a:off x="237443" y="5452529"/>
            <a:ext cx="360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4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xmlns="" id="{CDE4446C-0C6C-47DA-5AE3-1053E1A0E0A1}"/>
              </a:ext>
            </a:extLst>
          </p:cNvPr>
          <p:cNvSpPr txBox="1"/>
          <p:nvPr/>
        </p:nvSpPr>
        <p:spPr>
          <a:xfrm>
            <a:off x="667109" y="5377426"/>
            <a:ext cx="3531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sz="1600" b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SCHEDA</a:t>
            </a:r>
          </a:p>
          <a:p>
            <a:pPr algn="l"/>
            <a:r>
              <a:rPr lang="it-IT" sz="1600" dirty="0">
                <a:latin typeface="Roboto" panose="02000000000000000000" pitchFamily="2" charset="0"/>
                <a:ea typeface="Roboto" panose="02000000000000000000" pitchFamily="2" charset="0"/>
              </a:rPr>
              <a:t>La scheda elettorale sulla quale è possibile selezionare le preferenze.</a:t>
            </a:r>
          </a:p>
        </p:txBody>
      </p:sp>
    </p:spTree>
    <p:extLst>
      <p:ext uri="{BB962C8B-B14F-4D97-AF65-F5344CB8AC3E}">
        <p14:creationId xmlns:p14="http://schemas.microsoft.com/office/powerpoint/2010/main" val="271200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F62AB3BA-095F-982F-8CC5-52635F08F5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50299"/>
            <a:ext cx="7360000" cy="3593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Visibilità scheda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Per iniziare ad esprimere le proprie preferenze il sistema obbliga l’utente a prendere visione di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tutta la scheda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affinché sia completa la visione dei candidati.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Una volta scorsa tutta la scheda sarà possibile esprimere le preferenze.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2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DD46514-DEEC-BE5A-8CEF-91C9AE64F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6786BC13-DBC6-5852-8753-126F1E16A1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2288" y="1157676"/>
            <a:ext cx="7360000" cy="3589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3995ABE1-1710-E6D3-4D5C-44500403CB4F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EB2EDD21-C7FF-5BAA-CC9A-496A842BBEFA}"/>
              </a:ext>
            </a:extLst>
          </p:cNvPr>
          <p:cNvSpPr txBox="1"/>
          <p:nvPr/>
        </p:nvSpPr>
        <p:spPr>
          <a:xfrm>
            <a:off x="389613" y="1120293"/>
            <a:ext cx="380867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Selezione delle preferenze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La selezione delle preferenze avviene cliccando sul nome del candidato o sul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checkbox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a fianco al nome.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Il contatore delle preferenze indica quante preferenze sono state espresse. Raggiunto il massimo numero possibile, il sistema non consentirà di aggiungerne altre.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Conclusa la selezione premere il tasto 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AVANTI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2AEF6E07-6CA9-E2C5-79B7-764E471B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AB8DA1CD-ADB4-00DD-3A68-5A31F9640995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95D850F7-1F83-131B-7D5F-773563374991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97470C3D-BCA6-09BC-D0D2-37B67B849A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xmlns="" id="{19C6F422-D148-C201-A7D6-42FA59049EDF}"/>
              </a:ext>
            </a:extLst>
          </p:cNvPr>
          <p:cNvSpPr/>
          <p:nvPr/>
        </p:nvSpPr>
        <p:spPr>
          <a:xfrm>
            <a:off x="5830648" y="1697388"/>
            <a:ext cx="977656" cy="230803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xmlns="" id="{51856F93-7327-7B2F-ED75-F46D91277A26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3786809" y="1812790"/>
            <a:ext cx="2043839" cy="970167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335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5C46BB41-3973-ABAC-E816-153F97042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51242"/>
            <a:ext cx="7360000" cy="359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Scheda Bianca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Sarà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sempre possibile votare 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Scheda Bianca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», in tal caso verrà inibita la selezione ai candidati e non si sarà espressa alcuna preferenza.</a:t>
            </a: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88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9FECD331-0AD0-E154-43C0-E1A03D1F35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50299"/>
            <a:ext cx="7360000" cy="359307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Conferma della selezione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Il sistema chiederà la conferma della scelta dei candidati.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 confermare premere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CONFERMA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 e passare alla scheda relativa alla Sezione 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 annullare la scelta ed azzerare le selezioni cliccare sul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ANNULLA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», in questo caso la scheda viene resettata e l’utente deve ricominciare le selezioni.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4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4A48D82B-1570-39DD-5284-5AA915295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48367"/>
            <a:ext cx="7360000" cy="3596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Passaggio alla scheda successiva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Votato per i candidati della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Sezione A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dell’Ordine, si passa alla successiva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Sezione B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Qui sarà possibile esprimere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una sola preferenza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Il processo di voto e di conferma è il medesimo della scheda precedente.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F299491E-E2CC-285A-D804-64454E59DD91}"/>
              </a:ext>
            </a:extLst>
          </p:cNvPr>
          <p:cNvSpPr txBox="1"/>
          <p:nvPr/>
        </p:nvSpPr>
        <p:spPr>
          <a:xfrm>
            <a:off x="389613" y="5224762"/>
            <a:ext cx="380867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è sempre possibile votare 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Scheda Bianca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», in tal caso non si sarà espressa alcuna preferenza</a:t>
            </a:r>
          </a:p>
        </p:txBody>
      </p:sp>
    </p:spTree>
    <p:extLst>
      <p:ext uri="{BB962C8B-B14F-4D97-AF65-F5344CB8AC3E}">
        <p14:creationId xmlns:p14="http://schemas.microsoft.com/office/powerpoint/2010/main" val="3044539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2BBA0A72-BCAA-31E6-A3DD-DF941648A1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81070" y="1225722"/>
            <a:ext cx="7360000" cy="3589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Invio del voto nell’urna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Conclusa e confermata l’operazione di scelta della seconda scheda relativa alla Sezione B, l’utente dovrà inserire all’interno dell’apposito spazio, un codice OTP di 6 cifre ricevuto tramite SMS.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Premere il tasto «</a:t>
            </a:r>
            <a:r>
              <a:rPr lang="it-IT" sz="1600" b="1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INVIA VOTO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» per completare l’operazione.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F299491E-E2CC-285A-D804-64454E59DD91}"/>
              </a:ext>
            </a:extLst>
          </p:cNvPr>
          <p:cNvSpPr txBox="1"/>
          <p:nvPr/>
        </p:nvSpPr>
        <p:spPr>
          <a:xfrm>
            <a:off x="389613" y="4263142"/>
            <a:ext cx="3808676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accertarsi che il telefono cellulare relativo al numero inserito a pag. 7 del manuale sia sotto copertura di rete.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 dopo 30 sec. non si riceve l’SMS verificare se il numero indicato sia corretto o richiedere un nuovo invio.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xmlns="" id="{6A445BD9-A7D7-17FA-BBEA-0E076065F3DB}"/>
              </a:ext>
            </a:extLst>
          </p:cNvPr>
          <p:cNvSpPr/>
          <p:nvPr/>
        </p:nvSpPr>
        <p:spPr>
          <a:xfrm>
            <a:off x="6494996" y="2402397"/>
            <a:ext cx="602523" cy="37651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C0F97DBB-AA16-807F-9795-DF532579D27A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4198289" y="2590657"/>
            <a:ext cx="2296707" cy="0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6C82A032-BFF9-8028-8E2B-521EECC28B63}"/>
              </a:ext>
            </a:extLst>
          </p:cNvPr>
          <p:cNvSpPr/>
          <p:nvPr/>
        </p:nvSpPr>
        <p:spPr>
          <a:xfrm>
            <a:off x="8527775" y="1798983"/>
            <a:ext cx="676064" cy="28823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xmlns="" id="{D784208A-94D5-D5B9-7CA8-EA8DB3109906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298576" y="1943100"/>
            <a:ext cx="4229199" cy="2606488"/>
          </a:xfrm>
          <a:prstGeom prst="straightConnector1">
            <a:avLst/>
          </a:prstGeom>
          <a:ln w="31750">
            <a:solidFill>
              <a:srgbClr val="FF0000"/>
            </a:solidFill>
            <a:headEnd w="lg" len="lg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757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A59202B3-5E80-65A1-34B0-B0CA893EAA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7659" y="1347423"/>
            <a:ext cx="7360000" cy="3598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389613" y="1120293"/>
            <a:ext cx="380867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Certificato di avvenuta votazione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Una volta inviato il voto all’urna il sistema genera un certificato di voto univoco che attesta che il processo si è concluso con successo e l’utente ha votato correttamente.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6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Una copia della ricevuta di voto viene inviata automaticamente alla PEC dell’utente come riprova del voto.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574A2-4181-47F3-8A93-084833413A62}" type="slidenum"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3092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Manuale d’uso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Voto in cabina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xmlns="" id="{3962B6E9-463D-0C03-E06C-7DBBD73CA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F299491E-E2CC-285A-D804-64454E59DD91}"/>
              </a:ext>
            </a:extLst>
          </p:cNvPr>
          <p:cNvSpPr txBox="1"/>
          <p:nvPr/>
        </p:nvSpPr>
        <p:spPr>
          <a:xfrm>
            <a:off x="389613" y="4583793"/>
            <a:ext cx="380867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ATTENZIONE: </a:t>
            </a:r>
            <a:r>
              <a:rPr lang="it-IT" sz="16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 ricevuta di voto attesta che la votazione si è conclusa con successo, se il sistema non visualizza tale schermata il voto non è stato acquisito e sarà necessario ripetere il processo.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250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B08EDB-2836-A09A-C881-959FEE1CB1DA}"/>
              </a:ext>
            </a:extLst>
          </p:cNvPr>
          <p:cNvSpPr/>
          <p:nvPr/>
        </p:nvSpPr>
        <p:spPr>
          <a:xfrm>
            <a:off x="0" y="6222073"/>
            <a:ext cx="12192000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7330DBE-F449-4042-966D-FE3379E67A56}"/>
              </a:ext>
            </a:extLst>
          </p:cNvPr>
          <p:cNvSpPr txBox="1"/>
          <p:nvPr/>
        </p:nvSpPr>
        <p:spPr>
          <a:xfrm>
            <a:off x="4198289" y="2170786"/>
            <a:ext cx="7691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Per eventuali difficoltà tecniche durante il periodo di votazione è possibile contattare l’assistenza nelle seguenti modalità:</a:t>
            </a:r>
          </a:p>
          <a:p>
            <a:pPr algn="just"/>
            <a:endParaRPr lang="it-IT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via mail </a:t>
            </a:r>
            <a:r>
              <a:rPr lang="it-IT" sz="2000" b="1" dirty="0"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supporto@skyvote.it</a:t>
            </a:r>
            <a:endParaRPr lang="it-IT" sz="2000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it-IT" sz="20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>
                <a:latin typeface="Roboto" panose="02000000000000000000" pitchFamily="2" charset="0"/>
                <a:ea typeface="Roboto" panose="02000000000000000000" pitchFamily="2" charset="0"/>
              </a:rPr>
              <a:t>via telefono </a:t>
            </a:r>
            <a:r>
              <a:rPr lang="it-IT" sz="2000" b="1" dirty="0">
                <a:latin typeface="Roboto" panose="02000000000000000000" pitchFamily="2" charset="0"/>
                <a:ea typeface="Roboto" panose="02000000000000000000" pitchFamily="2" charset="0"/>
              </a:rPr>
              <a:t>06.87165096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46B1F775-7B0B-A5E4-87A8-7C7EA1B5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4459" y="6357473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E3574A2-4181-47F3-8A93-084833413A62}" type="slidenum">
              <a:rPr lang="it-IT" sz="16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pPr/>
              <a:t>17</a:t>
            </a:fld>
            <a:endParaRPr lang="it-IT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FDF27C0A-6EE6-AF03-4C4D-89727617F787}"/>
              </a:ext>
            </a:extLst>
          </p:cNvPr>
          <p:cNvSpPr/>
          <p:nvPr/>
        </p:nvSpPr>
        <p:spPr>
          <a:xfrm>
            <a:off x="0" y="2915"/>
            <a:ext cx="4198289" cy="6359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F4BF9E4-62F2-452D-DB33-910D164B4524}"/>
              </a:ext>
            </a:extLst>
          </p:cNvPr>
          <p:cNvSpPr txBox="1"/>
          <p:nvPr/>
        </p:nvSpPr>
        <p:spPr>
          <a:xfrm>
            <a:off x="417443" y="32466"/>
            <a:ext cx="2957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bg1">
                    <a:lumMod val="8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Manuale d’uso</a:t>
            </a:r>
          </a:p>
          <a:p>
            <a:r>
              <a:rPr lang="it-IT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Assistenza e Supporto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7150E37F-F10F-C376-AB67-B2CF2FE253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942" y="5644500"/>
            <a:ext cx="1110771" cy="39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8207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1046</Words>
  <Application>Microsoft Office PowerPoint</Application>
  <PresentationFormat>Personalizzato</PresentationFormat>
  <Paragraphs>166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 Di Sotto</dc:creator>
  <cp:lastModifiedBy>Geo</cp:lastModifiedBy>
  <cp:revision>32</cp:revision>
  <dcterms:created xsi:type="dcterms:W3CDTF">2023-06-12T15:38:42Z</dcterms:created>
  <dcterms:modified xsi:type="dcterms:W3CDTF">2025-03-26T15:46:14Z</dcterms:modified>
</cp:coreProperties>
</file>